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Lst>
  <p:notesMasterIdLst>
    <p:notesMasterId r:id="rId5"/>
  </p:notesMasterIdLst>
  <p:handoutMasterIdLst>
    <p:handoutMasterId r:id="rId6"/>
  </p:handoutMasterIdLst>
  <p:sldIdLst>
    <p:sldId r:id="rId7" id="256"/>
    <p:sldId r:id="rId8" id="257"/>
    <p:sldId r:id="rId9" id="258"/>
    <p:sldId r:id="rId10" id="259"/>
    <p:sldId r:id="rId11" id="260"/>
    <p:sldId r:id="rId12" id="261"/>
    <p:sldId r:id="rId13" id="262"/>
    <p:sldId r:id="rId14" id="263"/>
    <p:sldId r:id="rId15" id="264"/>
    <p:sldId r:id="rId16" id="265"/>
    <p:sldId r:id="rId17" id="266"/>
    <p:sldId r:id="rId18" id="267"/>
    <p:sldId r:id="rId19" id="268"/>
    <p:sldId r:id="rId20" id="269"/>
    <p:sldId r:id="rId21" id="270"/>
    <p:sldId r:id="rId22" id="271"/>
    <p:sldId r:id="rId23" id="272"/>
    <p:sldId r:id="rId24" id="273"/>
    <p:sldId r:id="rId25" id="274"/>
    <p:sldId r:id="rId26" id="275"/>
    <p:sldId r:id="rId27" id="276"/>
    <p:sldId r:id="rId28" id="277"/>
    <p:sldId r:id="rId29" id="278"/>
    <p:sldId r:id="rId30" id="279"/>
    <p:sldId r:id="rId31" id="280"/>
    <p:sldId r:id="rId32" id="281"/>
    <p:sldId r:id="rId33" id="282"/>
    <p:sldId r:id="rId34" id="283"/>
  </p:sldIdLst>
  <p:sldSz cx="9144000" cy="6858000" type="screen4x3"/>
  <p:notesSz xmlns:c="http://schemas.openxmlformats.org/drawingml/2006/chart" xmlns:pic="http://schemas.openxmlformats.org/drawingml/2006/picture" xmlns:dgm="http://schemas.openxmlformats.org/drawingml/2006/diagram" cx="6858000" cy="9144000"/>
  <p:defaultTextStyle xmlns:c="http://schemas.openxmlformats.org/drawingml/2006/chart" xmlns:pic="http://schemas.openxmlformats.org/drawingml/2006/picture" xmlns:dgm="http://schemas.openxmlformats.org/drawingml/2006/diagram">
    <a:defPPr>
      <a:defRPr lang="en-US">
        <a:uFillTx/>
      </a:defRPr>
    </a:defPPr>
    <a:lvl1pPr algn="ctr" eaLnBrk="0" fontAlgn="base" hangingPunct="0" rtl="0">
      <a:spcBef>
        <a:spcPct val="0"/>
      </a:spcBef>
      <a:spcAft>
        <a:spcPct val="0"/>
      </a:spcAft>
      <a:defRPr kern="1200" sz="3200">
        <a:solidFill>
          <a:schemeClr val="tx1"/>
        </a:solidFill>
        <a:uFillTx/>
        <a:latin charset="0" typeface="Times New Roman"/>
        <a:ea typeface="+mn-ea"/>
        <a:cs typeface="+mn-cs"/>
      </a:defRPr>
    </a:lvl1pPr>
    <a:lvl2pPr algn="ctr" eaLnBrk="0" fontAlgn="base" hangingPunct="0" marL="457200" rtl="0">
      <a:spcBef>
        <a:spcPct val="0"/>
      </a:spcBef>
      <a:spcAft>
        <a:spcPct val="0"/>
      </a:spcAft>
      <a:defRPr kern="1200" sz="3200">
        <a:solidFill>
          <a:schemeClr val="tx1"/>
        </a:solidFill>
        <a:uFillTx/>
        <a:latin charset="0" typeface="Times New Roman"/>
        <a:ea typeface="+mn-ea"/>
        <a:cs typeface="+mn-cs"/>
      </a:defRPr>
    </a:lvl2pPr>
    <a:lvl3pPr algn="ctr" eaLnBrk="0" fontAlgn="base" hangingPunct="0" marL="914400" rtl="0">
      <a:spcBef>
        <a:spcPct val="0"/>
      </a:spcBef>
      <a:spcAft>
        <a:spcPct val="0"/>
      </a:spcAft>
      <a:defRPr kern="1200" sz="3200">
        <a:solidFill>
          <a:schemeClr val="tx1"/>
        </a:solidFill>
        <a:uFillTx/>
        <a:latin charset="0" typeface="Times New Roman"/>
        <a:ea typeface="+mn-ea"/>
        <a:cs typeface="+mn-cs"/>
      </a:defRPr>
    </a:lvl3pPr>
    <a:lvl4pPr algn="ctr" eaLnBrk="0" fontAlgn="base" hangingPunct="0" marL="1371600" rtl="0">
      <a:spcBef>
        <a:spcPct val="0"/>
      </a:spcBef>
      <a:spcAft>
        <a:spcPct val="0"/>
      </a:spcAft>
      <a:defRPr kern="1200" sz="3200">
        <a:solidFill>
          <a:schemeClr val="tx1"/>
        </a:solidFill>
        <a:uFillTx/>
        <a:latin charset="0" typeface="Times New Roman"/>
        <a:ea typeface="+mn-ea"/>
        <a:cs typeface="+mn-cs"/>
      </a:defRPr>
    </a:lvl4pPr>
    <a:lvl5pPr algn="ctr" eaLnBrk="0" fontAlgn="base" hangingPunct="0" marL="1828800" rtl="0">
      <a:spcBef>
        <a:spcPct val="0"/>
      </a:spcBef>
      <a:spcAft>
        <a:spcPct val="0"/>
      </a:spcAft>
      <a:defRPr kern="1200" sz="3200">
        <a:solidFill>
          <a:schemeClr val="tx1"/>
        </a:solidFill>
        <a:uFillTx/>
        <a:latin charset="0" typeface="Times New Roman"/>
        <a:ea typeface="+mn-ea"/>
        <a:cs typeface="+mn-cs"/>
      </a:defRPr>
    </a:lvl5pPr>
    <a:lvl6pPr algn="l" defTabSz="914400" eaLnBrk="1" hangingPunct="1" latinLnBrk="0" marL="2286000" rtl="0">
      <a:defRPr kern="1200" sz="3200">
        <a:solidFill>
          <a:schemeClr val="tx1"/>
        </a:solidFill>
        <a:uFillTx/>
        <a:latin charset="0" typeface="Times New Roman"/>
        <a:ea typeface="+mn-ea"/>
        <a:cs typeface="+mn-cs"/>
      </a:defRPr>
    </a:lvl6pPr>
    <a:lvl7pPr algn="l" defTabSz="914400" eaLnBrk="1" hangingPunct="1" latinLnBrk="0" marL="2743200" rtl="0">
      <a:defRPr kern="1200" sz="3200">
        <a:solidFill>
          <a:schemeClr val="tx1"/>
        </a:solidFill>
        <a:uFillTx/>
        <a:latin charset="0" typeface="Times New Roman"/>
        <a:ea typeface="+mn-ea"/>
        <a:cs typeface="+mn-cs"/>
      </a:defRPr>
    </a:lvl7pPr>
    <a:lvl8pPr algn="l" defTabSz="914400" eaLnBrk="1" hangingPunct="1" latinLnBrk="0" marL="3200400" rtl="0">
      <a:defRPr kern="1200" sz="3200">
        <a:solidFill>
          <a:schemeClr val="tx1"/>
        </a:solidFill>
        <a:uFillTx/>
        <a:latin charset="0" typeface="Times New Roman"/>
        <a:ea typeface="+mn-ea"/>
        <a:cs typeface="+mn-cs"/>
      </a:defRPr>
    </a:lvl8pPr>
    <a:lvl9pPr algn="l" defTabSz="914400" eaLnBrk="1" hangingPunct="1" latinLnBrk="0" marL="3657600" rtl="0">
      <a:defRPr kern="1200" sz="3200">
        <a:solidFill>
          <a:schemeClr val="tx1"/>
        </a:solidFill>
        <a:uFillTx/>
        <a:latin charset="0" typeface="Times New Roman"/>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showNarration="1" useTimings="0">
    <p:present/>
    <p:sldAll/>
    <p:penClr xmlns:c="http://schemas.openxmlformats.org/drawingml/2006/chart" xmlns:pic="http://schemas.openxmlformats.org/drawingml/2006/picture" xmlns:dgm="http://schemas.openxmlformats.org/drawingml/2006/diagram">
      <a:srgbClr val="000000"/>
    </p:penClr>
  </p:showPr>
</p:presentationPr>
</file>

<file path=ppt/tableStyles.xml><?xml version="1.0" encoding="utf-8"?>
<a:tblStyleLst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lastView="sldThumbnailView">
  <p:normalViewPr>
    <p:restoredLeft sz="15620"/>
    <p:restoredTop sz="94660"/>
  </p:normalViewPr>
  <p:slideViewPr>
    <p:cSldViewPr>
      <p:cViewPr varScale="1">
        <p:scale xmlns:c="http://schemas.openxmlformats.org/drawingml/2006/chart" xmlns:pic="http://schemas.openxmlformats.org/drawingml/2006/picture" xmlns:dgm="http://schemas.openxmlformats.org/drawingml/2006/diagram">
          <a:sx d="100" n="107"/>
          <a:sy d="100" n="107"/>
        </p:scale>
        <p:origin xmlns:c="http://schemas.openxmlformats.org/drawingml/2006/chart" xmlns:pic="http://schemas.openxmlformats.org/drawingml/2006/picture" xmlns:dgm="http://schemas.openxmlformats.org/drawingml/2006/diagram" x="-1098" y="-96"/>
      </p:cViewPr>
      <p:guideLst>
        <p:guide orient="horz" pos="2160"/>
        <p:guide pos="2880"/>
      </p:guideLst>
    </p:cSldViewPr>
  </p:slideViewPr>
  <p:outlineViewPr>
    <p:cViewPr>
      <p:scale xmlns:c="http://schemas.openxmlformats.org/drawingml/2006/chart" xmlns:pic="http://schemas.openxmlformats.org/drawingml/2006/picture" xmlns:dgm="http://schemas.openxmlformats.org/drawingml/2006/diagram">
        <a:sx d="100" n="33"/>
        <a:sy d="100" n="33"/>
      </p:scale>
      <p:origin xmlns:c="http://schemas.openxmlformats.org/drawingml/2006/chart" xmlns:pic="http://schemas.openxmlformats.org/drawingml/2006/picture" xmlns:dgm="http://schemas.openxmlformats.org/drawingml/2006/diagram" x="0" y="0"/>
    </p:cViewPr>
  </p:outlineViewPr>
  <p:notesTextViewPr>
    <p:cViewPr>
      <p:scale xmlns:c="http://schemas.openxmlformats.org/drawingml/2006/chart" xmlns:pic="http://schemas.openxmlformats.org/drawingml/2006/picture" xmlns:dgm="http://schemas.openxmlformats.org/drawingml/2006/diagram">
        <a:sx d="100" n="100"/>
        <a:sy d="100" n="100"/>
      </p:scale>
      <p:origin xmlns:c="http://schemas.openxmlformats.org/drawingml/2006/chart" xmlns:pic="http://schemas.openxmlformats.org/drawingml/2006/picture" xmlns:dgm="http://schemas.openxmlformats.org/drawingml/2006/diagram" x="0" y="0"/>
    </p:cViewPr>
  </p:notesTextViewPr>
  <p:sorterViewPr>
    <p:cViewPr>
      <p:scale xmlns:c="http://schemas.openxmlformats.org/drawingml/2006/chart" xmlns:pic="http://schemas.openxmlformats.org/drawingml/2006/picture" xmlns:dgm="http://schemas.openxmlformats.org/drawingml/2006/diagram">
        <a:sx d="100" n="66"/>
        <a:sy d="100" n="66"/>
      </p:scale>
      <p:origin xmlns:c="http://schemas.openxmlformats.org/drawingml/2006/chart" xmlns:pic="http://schemas.openxmlformats.org/drawingml/2006/picture" xmlns:dgm="http://schemas.openxmlformats.org/drawingml/2006/diagram" x="0" y="1122"/>
    </p:cViewPr>
  </p:sorterViewPr>
  <p:notesViewPr>
    <p:cSldViewPr>
      <p:cViewPr varScale="1">
        <p:scale xmlns:c="http://schemas.openxmlformats.org/drawingml/2006/chart" xmlns:pic="http://schemas.openxmlformats.org/drawingml/2006/picture" xmlns:dgm="http://schemas.openxmlformats.org/drawingml/2006/diagram">
          <a:sx d="100" n="58"/>
          <a:sy d="100" n="58"/>
        </p:scale>
        <p:origin xmlns:c="http://schemas.openxmlformats.org/drawingml/2006/chart" xmlns:pic="http://schemas.openxmlformats.org/drawingml/2006/picture" xmlns:dgm="http://schemas.openxmlformats.org/drawingml/2006/diagram" x="-1770" y="-78"/>
      </p:cViewPr>
      <p:guideLst>
        <p:guide orient="horz" pos="2880"/>
        <p:guide pos="2160"/>
      </p:guideLst>
    </p:cSldViewPr>
  </p:notesViewPr>
  <p:gridSpacing xmlns:c="http://schemas.openxmlformats.org/drawingml/2006/chart" xmlns:pic="http://schemas.openxmlformats.org/drawingml/2006/picture" xmlns:dgm="http://schemas.openxmlformats.org/drawingml/2006/diagram" cx="78028800" cy="780288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handoutMasters/handoutMaster1.xml" Type="http://schemas.openxmlformats.org/officeDocument/2006/relationships/handoutMaster"></Relationship><Relationship Id="rId7" Target="slides/slide1.xml" Type="http://schemas.openxmlformats.org/officeDocument/2006/relationships/slide"></Relationship><Relationship Id="rId8" Target="slides/slide2.xml" Type="http://schemas.openxmlformats.org/officeDocument/2006/relationships/slide"></Relationship><Relationship Id="rId9" Target="slides/slide3.xml" Type="http://schemas.openxmlformats.org/officeDocument/2006/relationships/slide"></Relationship><Relationship Id="rId10" Target="slides/slide4.xml" Type="http://schemas.openxmlformats.org/officeDocument/2006/relationships/slide"></Relationship><Relationship Id="rId11" Target="slides/slide5.xml" Type="http://schemas.openxmlformats.org/officeDocument/2006/relationships/slide"></Relationship><Relationship Id="rId12" Target="slides/slide6.xml" Type="http://schemas.openxmlformats.org/officeDocument/2006/relationships/slide"></Relationship><Relationship Id="rId13" Target="slides/slide7.xml" Type="http://schemas.openxmlformats.org/officeDocument/2006/relationships/slide"></Relationship><Relationship Id="rId14" Target="slides/slide8.xml" Type="http://schemas.openxmlformats.org/officeDocument/2006/relationships/slide"></Relationship><Relationship Id="rId15" Target="slides/slide9.xml" Type="http://schemas.openxmlformats.org/officeDocument/2006/relationships/slide"></Relationship><Relationship Id="rId16" Target="slides/slide10.xml" Type="http://schemas.openxmlformats.org/officeDocument/2006/relationships/slide"></Relationship><Relationship Id="rId17" Target="slides/slide11.xml" Type="http://schemas.openxmlformats.org/officeDocument/2006/relationships/slide"></Relationship><Relationship Id="rId18" Target="slides/slide12.xml" Type="http://schemas.openxmlformats.org/officeDocument/2006/relationships/slide"></Relationship><Relationship Id="rId19" Target="slides/slide13.xml" Type="http://schemas.openxmlformats.org/officeDocument/2006/relationships/slide"></Relationship><Relationship Id="rId20" Target="slides/slide14.xml" Type="http://schemas.openxmlformats.org/officeDocument/2006/relationships/slide"></Relationship><Relationship Id="rId21" Target="slides/slide15.xml" Type="http://schemas.openxmlformats.org/officeDocument/2006/relationships/slide"></Relationship><Relationship Id="rId22" Target="slides/slide16.xml" Type="http://schemas.openxmlformats.org/officeDocument/2006/relationships/slide"></Relationship><Relationship Id="rId23" Target="slides/slide17.xml" Type="http://schemas.openxmlformats.org/officeDocument/2006/relationships/slide"></Relationship><Relationship Id="rId24" Target="slides/slide18.xml" Type="http://schemas.openxmlformats.org/officeDocument/2006/relationships/slide"></Relationship><Relationship Id="rId25" Target="slides/slide19.xml" Type="http://schemas.openxmlformats.org/officeDocument/2006/relationships/slide"></Relationship><Relationship Id="rId26" Target="slides/slide20.xml" Type="http://schemas.openxmlformats.org/officeDocument/2006/relationships/slide"></Relationship><Relationship Id="rId27" Target="slides/slide21.xml" Type="http://schemas.openxmlformats.org/officeDocument/2006/relationships/slide"></Relationship><Relationship Id="rId28" Target="slides/slide22.xml" Type="http://schemas.openxmlformats.org/officeDocument/2006/relationships/slide"></Relationship><Relationship Id="rId29" Target="slides/slide23.xml" Type="http://schemas.openxmlformats.org/officeDocument/2006/relationships/slide"></Relationship><Relationship Id="rId30" Target="slides/slide24.xml" Type="http://schemas.openxmlformats.org/officeDocument/2006/relationships/slide"></Relationship><Relationship Id="rId31" Target="slides/slide25.xml" Type="http://schemas.openxmlformats.org/officeDocument/2006/relationships/slide"></Relationship><Relationship Id="rId32" Target="slides/slide26.xml" Type="http://schemas.openxmlformats.org/officeDocument/2006/relationships/slide"></Relationship><Relationship Id="rId33" Target="slides/slide27.xml" Type="http://schemas.openxmlformats.org/officeDocument/2006/relationships/slide"></Relationship><Relationship Id="rId34" Target="slides/slide28.xml" Type="http://schemas.openxmlformats.org/officeDocument/2006/relationships/slide"></Relationship><Relationship Id="rId35" Target="theme/theme1.xml" Type="http://schemas.openxmlformats.org/officeDocument/2006/relationships/theme"></Relationship></Relationships>
</file>

<file path=ppt/handoutMasters/_rels/handoutMaster1.xml.rels><?xml version="1.0" standalone="yes" ?><Relationships xmlns="http://schemas.openxmlformats.org/package/2006/relationships"><Relationship Id="rId1" Target="../theme/theme3.xml" Type="http://schemas.openxmlformats.org/officeDocument/2006/relationships/theme"></Relationship></Relationships>
</file>

<file path=ppt/handoutMasters/handoutMaster1.xml><?xml version="1.0" encoding="utf-8"?>
<p:handout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handoutMaster>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050" name="Rectangle 2"/>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bwMode="auto">
          <a:xfrm>
            <a:off x="0" y="0"/>
            <a:ext cx="29718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0" compatLnSpc="1" lIns="19050" numCol="1" rIns="19050" tIns="0" vert="horz" wrap="square">
            <a:prstTxWarp prst="textNoShape">
              <a:avLst/>
            </a:prstTxWarp>
          </a:bodyPr>
          <a:lstStyle>
            <a:lvl1pPr algn="l">
              <a:defRPr i="1" smtClean="0" sz="1000">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2051" name="Rectangle 3"/>
          <p:cNvSpPr xmlns:c="http://schemas.openxmlformats.org/drawingml/2006/chart" xmlns:pic="http://schemas.openxmlformats.org/drawingml/2006/picture" xmlns:dgm="http://schemas.openxmlformats.org/drawingml/2006/diagram">
            <a:spLocks noChangeArrowheads="1" noGrp="1"/>
          </p:cNvSpPr>
          <p:nvPr>
            <p:ph idx="1" type="dt"/>
          </p:nvPr>
        </p:nvSpPr>
        <p:spPr xmlns:c="http://schemas.openxmlformats.org/drawingml/2006/chart" xmlns:pic="http://schemas.openxmlformats.org/drawingml/2006/picture" xmlns:dgm="http://schemas.openxmlformats.org/drawingml/2006/diagram" bwMode="auto">
          <a:xfrm>
            <a:off x="3886200" y="0"/>
            <a:ext cx="29718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0" compatLnSpc="1" lIns="19050" numCol="1" rIns="19050" tIns="0" vert="horz" wrap="square">
            <a:prstTxWarp prst="textNoShape">
              <a:avLst/>
            </a:prstTxWarp>
          </a:bodyPr>
          <a:lstStyle>
            <a:lvl1pPr algn="r">
              <a:defRPr i="1" smtClean="0" sz="1000">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31748" name="Rectangle 4"/>
          <p:cNvSpPr xmlns:c="http://schemas.openxmlformats.org/drawingml/2006/chart" xmlns:pic="http://schemas.openxmlformats.org/drawingml/2006/picture" xmlns:dgm="http://schemas.openxmlformats.org/drawingml/2006/diagram">
            <a:spLocks noChangeArrowheads="1" noChangeAspect="1" noGrp="1" noRot="1" noTextEdit="1"/>
          </p:cNvSpPr>
          <p:nvPr>
            <p:ph idx="2" type="sldImg"/>
          </p:nvPr>
        </p:nvSpPr>
        <p:spPr xmlns:c="http://schemas.openxmlformats.org/drawingml/2006/chart" xmlns:pic="http://schemas.openxmlformats.org/drawingml/2006/picture" xmlns:dgm="http://schemas.openxmlformats.org/drawingml/2006/diagram" bwMode="auto">
          <a:xfrm>
            <a:off x="1149350" y="692150"/>
            <a:ext cx="4559300" cy="3416300"/>
          </a:xfrm>
          <a:prstGeom prst="rect">
            <a:avLst/>
          </a:prstGeom>
          <a:noFill/>
          <a:ln w="12700">
            <a:solidFill>
              <a:schemeClr val="tx1"/>
            </a:solidFill>
            <a:miter lim="800000"/>
          </a:ln>
        </p:spPr>
      </p:sp>
      <p:sp>
        <p:nvSpPr>
          <p:cNvPr xmlns:c="http://schemas.openxmlformats.org/drawingml/2006/chart" xmlns:pic="http://schemas.openxmlformats.org/drawingml/2006/picture" xmlns:dgm="http://schemas.openxmlformats.org/drawingml/2006/diagram" id="2053" name="Rectangle 5"/>
          <p:cNvSpPr xmlns:c="http://schemas.openxmlformats.org/drawingml/2006/chart" xmlns:pic="http://schemas.openxmlformats.org/drawingml/2006/picture" xmlns:dgm="http://schemas.openxmlformats.org/drawingml/2006/diagram">
            <a:spLocks noChangeArrowheads="1" noGrp="1"/>
          </p:cNvSpPr>
          <p:nvPr>
            <p:ph idx="3" sz="quarter" type="body"/>
          </p:nvPr>
        </p:nvSpPr>
        <p:spPr xmlns:c="http://schemas.openxmlformats.org/drawingml/2006/chart" xmlns:pic="http://schemas.openxmlformats.org/drawingml/2006/picture" xmlns:dgm="http://schemas.openxmlformats.org/drawingml/2006/diagram" bwMode="auto">
          <a:xfrm>
            <a:off x="914400" y="4343400"/>
            <a:ext cx="5029200" cy="41148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46038" compatLnSpc="1" lIns="92075" numCol="1" rIns="92075" tIns="46038" vert="horz" wrap="square">
            <a:prstTxWarp prst="textNoShape">
              <a:avLst/>
            </a:prstTxWarp>
          </a:bodyPr>
          <a:lstStyle/>
          <a:p>
            <a:pPr lvl="0"/>
            <a:r>
              <a:rPr lang="en-US" noProof="0" smtClean="0">
                <a:uFillTx/>
              </a:rPr>
              <a:t>Click to edit Master text styles</a:t>
            </a:r>
          </a:p>
          <a:p>
            <a:pPr lvl="1"/>
            <a:r>
              <a:rPr lang="en-US" noProof="0" smtClean="0">
                <a:uFillTx/>
              </a:rPr>
              <a:t>Second level</a:t>
            </a:r>
          </a:p>
          <a:p>
            <a:pPr lvl="2"/>
            <a:r>
              <a:rPr lang="en-US" noProof="0" smtClean="0">
                <a:uFillTx/>
              </a:rPr>
              <a:t>Third level</a:t>
            </a:r>
          </a:p>
          <a:p>
            <a:pPr lvl="3"/>
            <a:r>
              <a:rPr lang="en-US" noProof="0" smtClean="0">
                <a:uFillTx/>
              </a:rPr>
              <a:t>Fourth level</a:t>
            </a:r>
          </a:p>
          <a:p>
            <a:pPr lvl="4"/>
            <a:r>
              <a:rPr lang="en-US" noProof="0" smtClean="0">
                <a:uFillTx/>
              </a:rPr>
              <a:t>Fifth level</a:t>
            </a:r>
          </a:p>
        </p:txBody>
      </p:sp>
      <p:sp>
        <p:nvSpPr>
          <p:cNvPr xmlns:c="http://schemas.openxmlformats.org/drawingml/2006/chart" xmlns:pic="http://schemas.openxmlformats.org/drawingml/2006/picture" xmlns:dgm="http://schemas.openxmlformats.org/drawingml/2006/diagram" id="2054" name="Rectangle 6"/>
          <p:cNvSpPr xmlns:c="http://schemas.openxmlformats.org/drawingml/2006/chart" xmlns:pic="http://schemas.openxmlformats.org/drawingml/2006/picture" xmlns:dgm="http://schemas.openxmlformats.org/drawingml/2006/diagram">
            <a:spLocks noChangeArrowheads="1" noGrp="1"/>
          </p:cNvSpPr>
          <p:nvPr>
            <p:ph idx="4" sz="quarter" type="ftr"/>
          </p:nvPr>
        </p:nvSpPr>
        <p:spPr xmlns:c="http://schemas.openxmlformats.org/drawingml/2006/chart" xmlns:pic="http://schemas.openxmlformats.org/drawingml/2006/picture" xmlns:dgm="http://schemas.openxmlformats.org/drawingml/2006/diagram" bwMode="auto">
          <a:xfrm>
            <a:off x="0" y="8686800"/>
            <a:ext cx="29718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b" anchorCtr="0" bIns="0" compatLnSpc="1" lIns="19050" numCol="1" rIns="19050" tIns="0" vert="horz" wrap="square">
            <a:prstTxWarp prst="textNoShape">
              <a:avLst/>
            </a:prstTxWarp>
          </a:bodyPr>
          <a:lstStyle>
            <a:lvl1pPr algn="l">
              <a:defRPr i="1" smtClean="0" sz="1000">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2055"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bwMode="auto">
          <a:xfrm>
            <a:off x="3886200" y="8686800"/>
            <a:ext cx="29718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b" anchorCtr="0" bIns="0" compatLnSpc="1" lIns="19050" numCol="1" rIns="19050" tIns="0" vert="horz" wrap="square">
            <a:prstTxWarp prst="textNoShape">
              <a:avLst/>
            </a:prstTxWarp>
          </a:bodyPr>
          <a:lstStyle>
            <a:lvl1pPr algn="r">
              <a:defRPr i="1" smtClean="0" sz="1000">
                <a:uFillTx/>
              </a:defRPr>
            </a:lvl1pPr>
          </a:lstStyle>
          <a:p>
            <a:pPr>
              <a:defRPr>
                <a:uFillTx/>
              </a:defRPr>
            </a:pPr>
            <a:fld id="{FD09F6B7-830D-4005-979D-87D3EFAEDE76}" type="slidenum">
              <a:rPr lang="en-US">
                <a:uFillTx/>
              </a:rPr>
              <a:pPr>
                <a:defRPr>
                  <a:uFillTx/>
                </a:defRPr>
              </a:pPr>
              <a:t>‹#›</a:t>
            </a:fld>
            <a:endParaRPr lang="en-US">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notesStyle xmlns:c="http://schemas.openxmlformats.org/drawingml/2006/chart" xmlns:pic="http://schemas.openxmlformats.org/drawingml/2006/picture" xmlns:dgm="http://schemas.openxmlformats.org/drawingml/2006/diagram">
    <a:lvl1pPr algn="l" eaLnBrk="0" fontAlgn="base" hangingPunct="0" rtl="0">
      <a:spcBef>
        <a:spcPct val="30000"/>
      </a:spcBef>
      <a:spcAft>
        <a:spcPct val="0"/>
      </a:spcAft>
      <a:defRPr kern="1200" sz="1200">
        <a:solidFill>
          <a:schemeClr val="tx1"/>
        </a:solidFill>
        <a:uFillTx/>
        <a:latin charset="0" typeface="Times New Roman"/>
        <a:ea typeface="+mn-ea"/>
        <a:cs typeface="+mn-cs"/>
      </a:defRPr>
    </a:lvl1pPr>
    <a:lvl2pPr algn="l" eaLnBrk="0" fontAlgn="base" hangingPunct="0" marL="457200" rtl="0">
      <a:spcBef>
        <a:spcPct val="30000"/>
      </a:spcBef>
      <a:spcAft>
        <a:spcPct val="0"/>
      </a:spcAft>
      <a:defRPr kern="1200" sz="1200">
        <a:solidFill>
          <a:schemeClr val="tx1"/>
        </a:solidFill>
        <a:uFillTx/>
        <a:latin charset="0" typeface="Times New Roman"/>
        <a:ea typeface="+mn-ea"/>
        <a:cs typeface="+mn-cs"/>
      </a:defRPr>
    </a:lvl2pPr>
    <a:lvl3pPr algn="l" eaLnBrk="0" fontAlgn="base" hangingPunct="0" marL="914400" rtl="0">
      <a:spcBef>
        <a:spcPct val="30000"/>
      </a:spcBef>
      <a:spcAft>
        <a:spcPct val="0"/>
      </a:spcAft>
      <a:defRPr kern="1200" sz="1200">
        <a:solidFill>
          <a:schemeClr val="tx1"/>
        </a:solidFill>
        <a:uFillTx/>
        <a:latin charset="0" typeface="Times New Roman"/>
        <a:ea typeface="+mn-ea"/>
        <a:cs typeface="+mn-cs"/>
      </a:defRPr>
    </a:lvl3pPr>
    <a:lvl4pPr algn="l" eaLnBrk="0" fontAlgn="base" hangingPunct="0" marL="1371600" rtl="0">
      <a:spcBef>
        <a:spcPct val="30000"/>
      </a:spcBef>
      <a:spcAft>
        <a:spcPct val="0"/>
      </a:spcAft>
      <a:defRPr kern="1200" sz="1200">
        <a:solidFill>
          <a:schemeClr val="tx1"/>
        </a:solidFill>
        <a:uFillTx/>
        <a:latin charset="0" typeface="Times New Roman"/>
        <a:ea typeface="+mn-ea"/>
        <a:cs typeface="+mn-cs"/>
      </a:defRPr>
    </a:lvl4pPr>
    <a:lvl5pPr algn="l" eaLnBrk="0" fontAlgn="base" hangingPunct="0" marL="1828800" rtl="0">
      <a:spcBef>
        <a:spcPct val="30000"/>
      </a:spcBef>
      <a:spcAft>
        <a:spcPct val="0"/>
      </a:spcAft>
      <a:defRPr kern="1200" sz="1200">
        <a:solidFill>
          <a:schemeClr val="tx1"/>
        </a:solidFill>
        <a:uFillTx/>
        <a:latin charset="0" typeface="Times New Roman"/>
        <a:ea typeface="+mn-ea"/>
        <a:cs typeface="+mn-cs"/>
      </a:defRPr>
    </a:lvl5pPr>
    <a:lvl6pPr algn="l" defTabSz="914400" eaLnBrk="1" hangingPunct="1" latinLnBrk="0" marL="2286000" rtl="0">
      <a:defRPr kern="1200" sz="1200">
        <a:solidFill>
          <a:schemeClr val="tx1"/>
        </a:solidFill>
        <a:uFillTx/>
        <a:latin typeface="+mn-lt"/>
        <a:ea typeface="+mn-ea"/>
        <a:cs typeface="+mn-cs"/>
      </a:defRPr>
    </a:lvl6pPr>
    <a:lvl7pPr algn="l" defTabSz="914400" eaLnBrk="1" hangingPunct="1" latinLnBrk="0" marL="2743200" rtl="0">
      <a:defRPr kern="1200" sz="1200">
        <a:solidFill>
          <a:schemeClr val="tx1"/>
        </a:solidFill>
        <a:uFillTx/>
        <a:latin typeface="+mn-lt"/>
        <a:ea typeface="+mn-ea"/>
        <a:cs typeface="+mn-cs"/>
      </a:defRPr>
    </a:lvl7pPr>
    <a:lvl8pPr algn="l" defTabSz="914400" eaLnBrk="1" hangingPunct="1" latinLnBrk="0" marL="3200400" rtl="0">
      <a:defRPr kern="1200" sz="1200">
        <a:solidFill>
          <a:schemeClr val="tx1"/>
        </a:solidFill>
        <a:uFillTx/>
        <a:latin typeface="+mn-lt"/>
        <a:ea typeface="+mn-ea"/>
        <a:cs typeface="+mn-cs"/>
      </a:defRPr>
    </a:lvl8pPr>
    <a:lvl9pPr algn="l" defTabSz="914400" eaLnBrk="1" hangingPunct="1" latinLnBrk="0" marL="3657600" rtl="0">
      <a:defRPr kern="1200" sz="1200">
        <a:solidFill>
          <a:schemeClr val="tx1"/>
        </a:solidFill>
        <a:uFillTx/>
        <a:latin typeface="+mn-lt"/>
        <a:ea typeface="+mn-ea"/>
        <a:cs typeface="+mn-cs"/>
      </a:defRPr>
    </a:lvl9pPr>
  </p:notesStyle>
</p:notesMaster>
</file>

<file path=ppt/notesSlides/_rels/notesSlide1.xml.rels><?xml version="1.0" standalone="yes" ?><Relationships xmlns="http://schemas.openxmlformats.org/package/2006/relationships"><Relationship Id="rId1" Target="../slides/slide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0.xml.rels><?xml version="1.0" standalone="yes" ?><Relationships xmlns="http://schemas.openxmlformats.org/package/2006/relationships"><Relationship Id="rId1" Target="../slides/slide1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1.xml.rels><?xml version="1.0" standalone="yes" ?><Relationships xmlns="http://schemas.openxmlformats.org/package/2006/relationships"><Relationship Id="rId1" Target="../slides/slide1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2.xml.rels><?xml version="1.0" standalone="yes" ?><Relationships xmlns="http://schemas.openxmlformats.org/package/2006/relationships"><Relationship Id="rId1" Target="../slides/slide1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3.xml.rels><?xml version="1.0" standalone="yes" ?><Relationships xmlns="http://schemas.openxmlformats.org/package/2006/relationships"><Relationship Id="rId1" Target="../slides/slide1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4.xml.rels><?xml version="1.0" standalone="yes" ?><Relationships xmlns="http://schemas.openxmlformats.org/package/2006/relationships"><Relationship Id="rId1" Target="../slides/slide1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5.xml.rels><?xml version="1.0" standalone="yes" ?><Relationships xmlns="http://schemas.openxmlformats.org/package/2006/relationships"><Relationship Id="rId1" Target="../slides/slide1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6.xml.rels><?xml version="1.0" standalone="yes" ?><Relationships xmlns="http://schemas.openxmlformats.org/package/2006/relationships"><Relationship Id="rId1" Target="../slides/slide2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7.xml.rels><?xml version="1.0" standalone="yes" ?><Relationships xmlns="http://schemas.openxmlformats.org/package/2006/relationships"><Relationship Id="rId1" Target="../slides/slide2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8.xml.rels><?xml version="1.0" standalone="yes" ?><Relationships xmlns="http://schemas.openxmlformats.org/package/2006/relationships"><Relationship Id="rId1" Target="../slides/slide2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9.xml.rels><?xml version="1.0" standalone="yes" ?><Relationships xmlns="http://schemas.openxmlformats.org/package/2006/relationships"><Relationship Id="rId1" Target="../slides/slide2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0.xml.rels><?xml version="1.0" standalone="yes" ?><Relationships xmlns="http://schemas.openxmlformats.org/package/2006/relationships"><Relationship Id="rId1" Target="../slides/slide2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1.xml.rels><?xml version="1.0" standalone="yes" ?><Relationships xmlns="http://schemas.openxmlformats.org/package/2006/relationships"><Relationship Id="rId1" Target="../slides/slide2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9.xml.rels><?xml version="1.0" standalone="yes" ?><Relationships xmlns="http://schemas.openxmlformats.org/package/2006/relationships"><Relationship Id="rId1" Target="../slides/slide10.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2770"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90C47C83-1370-499D-BE37-A8EAD7615D79}" type="slidenum">
              <a:rPr lang="en-US">
                <a:uFillTx/>
              </a:rPr>
              <a:pPr/>
              <a:t>1</a:t>
            </a:fld>
            <a:endParaRPr lang="en-US">
              <a:uFillTx/>
            </a:endParaRPr>
          </a:p>
        </p:txBody>
      </p:sp>
      <p:sp>
        <p:nvSpPr>
          <p:cNvPr xmlns:c="http://schemas.openxmlformats.org/drawingml/2006/chart" xmlns:pic="http://schemas.openxmlformats.org/drawingml/2006/picture" xmlns:dgm="http://schemas.openxmlformats.org/drawingml/2006/diagram" id="32771"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a:ln cap="flat"/>
        </p:spPr>
      </p:sp>
      <p:sp>
        <p:nvSpPr>
          <p:cNvPr xmlns:c="http://schemas.openxmlformats.org/drawingml/2006/chart" xmlns:pic="http://schemas.openxmlformats.org/drawingml/2006/picture" xmlns:dgm="http://schemas.openxmlformats.org/drawingml/2006/diagram" id="32772"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1986"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79B46BD5-52ED-45EE-8D64-21D17F8EF56D}" type="slidenum">
              <a:rPr lang="en-US">
                <a:uFillTx/>
              </a:rPr>
              <a:pPr/>
              <a:t>11</a:t>
            </a:fld>
            <a:endParaRPr lang="en-US">
              <a:uFillTx/>
            </a:endParaRPr>
          </a:p>
        </p:txBody>
      </p:sp>
      <p:sp>
        <p:nvSpPr>
          <p:cNvPr xmlns:c="http://schemas.openxmlformats.org/drawingml/2006/chart" xmlns:pic="http://schemas.openxmlformats.org/drawingml/2006/picture" xmlns:dgm="http://schemas.openxmlformats.org/drawingml/2006/diagram" id="41987"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a:ln cap="flat"/>
        </p:spPr>
      </p:sp>
      <p:sp>
        <p:nvSpPr>
          <p:cNvPr xmlns:c="http://schemas.openxmlformats.org/drawingml/2006/chart" xmlns:pic="http://schemas.openxmlformats.org/drawingml/2006/picture" xmlns:dgm="http://schemas.openxmlformats.org/drawingml/2006/diagram" id="41988"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3010"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C56E2A61-8C40-43FA-9F8A-0D9F6D0346E5}" type="slidenum">
              <a:rPr lang="en-US">
                <a:uFillTx/>
              </a:rPr>
              <a:pPr/>
              <a:t>12</a:t>
            </a:fld>
            <a:endParaRPr lang="en-US">
              <a:uFillTx/>
            </a:endParaRPr>
          </a:p>
        </p:txBody>
      </p:sp>
      <p:sp>
        <p:nvSpPr>
          <p:cNvPr xmlns:c="http://schemas.openxmlformats.org/drawingml/2006/chart" xmlns:pic="http://schemas.openxmlformats.org/drawingml/2006/picture" xmlns:dgm="http://schemas.openxmlformats.org/drawingml/2006/diagram" id="43011"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a:ln cap="flat"/>
        </p:spPr>
      </p:sp>
      <p:sp>
        <p:nvSpPr>
          <p:cNvPr xmlns:c="http://schemas.openxmlformats.org/drawingml/2006/chart" xmlns:pic="http://schemas.openxmlformats.org/drawingml/2006/picture" xmlns:dgm="http://schemas.openxmlformats.org/drawingml/2006/diagram" id="43012"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4034"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AB925DE6-DAEC-4DC5-85E8-3F64F9AB9F40}" type="slidenum">
              <a:rPr lang="en-US">
                <a:uFillTx/>
              </a:rPr>
              <a:pPr/>
              <a:t>14</a:t>
            </a:fld>
            <a:endParaRPr lang="en-US">
              <a:uFillTx/>
            </a:endParaRPr>
          </a:p>
        </p:txBody>
      </p:sp>
      <p:sp>
        <p:nvSpPr>
          <p:cNvPr xmlns:c="http://schemas.openxmlformats.org/drawingml/2006/chart" xmlns:pic="http://schemas.openxmlformats.org/drawingml/2006/picture" xmlns:dgm="http://schemas.openxmlformats.org/drawingml/2006/diagram" id="44035"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a:ln cap="flat"/>
        </p:spPr>
      </p:sp>
      <p:sp>
        <p:nvSpPr>
          <p:cNvPr xmlns:c="http://schemas.openxmlformats.org/drawingml/2006/chart" xmlns:pic="http://schemas.openxmlformats.org/drawingml/2006/picture" xmlns:dgm="http://schemas.openxmlformats.org/drawingml/2006/diagram" id="44036"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5058"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42350C1E-8E68-44CC-9133-F5F3D5D4C557}" type="slidenum">
              <a:rPr lang="en-US">
                <a:uFillTx/>
              </a:rPr>
              <a:pPr/>
              <a:t>17</a:t>
            </a:fld>
            <a:endParaRPr lang="en-US">
              <a:uFillTx/>
            </a:endParaRPr>
          </a:p>
        </p:txBody>
      </p:sp>
      <p:sp>
        <p:nvSpPr>
          <p:cNvPr xmlns:c="http://schemas.openxmlformats.org/drawingml/2006/chart" xmlns:pic="http://schemas.openxmlformats.org/drawingml/2006/picture" xmlns:dgm="http://schemas.openxmlformats.org/drawingml/2006/diagram" id="45059"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45060"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6082"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B1F6679E-A423-42F3-ACE3-5DC6F286D8D5}" type="slidenum">
              <a:rPr lang="en-US">
                <a:uFillTx/>
              </a:rPr>
              <a:pPr/>
              <a:t>18</a:t>
            </a:fld>
            <a:endParaRPr lang="en-US">
              <a:uFillTx/>
            </a:endParaRPr>
          </a:p>
        </p:txBody>
      </p:sp>
      <p:sp>
        <p:nvSpPr>
          <p:cNvPr xmlns:c="http://schemas.openxmlformats.org/drawingml/2006/chart" xmlns:pic="http://schemas.openxmlformats.org/drawingml/2006/picture" xmlns:dgm="http://schemas.openxmlformats.org/drawingml/2006/diagram" id="46083"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46084"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7106"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43CB803C-C5C9-4E0D-BF51-A7C212B9A4DE}" type="slidenum">
              <a:rPr lang="en-US">
                <a:uFillTx/>
              </a:rPr>
              <a:pPr/>
              <a:t>19</a:t>
            </a:fld>
            <a:endParaRPr lang="en-US">
              <a:uFillTx/>
            </a:endParaRPr>
          </a:p>
        </p:txBody>
      </p:sp>
      <p:sp>
        <p:nvSpPr>
          <p:cNvPr xmlns:c="http://schemas.openxmlformats.org/drawingml/2006/chart" xmlns:pic="http://schemas.openxmlformats.org/drawingml/2006/picture" xmlns:dgm="http://schemas.openxmlformats.org/drawingml/2006/diagram" id="47107"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a:ln cap="flat"/>
        </p:spPr>
      </p:sp>
      <p:sp>
        <p:nvSpPr>
          <p:cNvPr xmlns:c="http://schemas.openxmlformats.org/drawingml/2006/chart" xmlns:pic="http://schemas.openxmlformats.org/drawingml/2006/picture" xmlns:dgm="http://schemas.openxmlformats.org/drawingml/2006/diagram" id="47108"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8130"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E537EFCB-772C-4BCB-BC4F-44A24BE6A931}" type="slidenum">
              <a:rPr lang="en-US">
                <a:uFillTx/>
              </a:rPr>
              <a:pPr/>
              <a:t>22</a:t>
            </a:fld>
            <a:endParaRPr lang="en-US">
              <a:uFillTx/>
            </a:endParaRPr>
          </a:p>
        </p:txBody>
      </p:sp>
      <p:sp>
        <p:nvSpPr>
          <p:cNvPr xmlns:c="http://schemas.openxmlformats.org/drawingml/2006/chart" xmlns:pic="http://schemas.openxmlformats.org/drawingml/2006/picture" xmlns:dgm="http://schemas.openxmlformats.org/drawingml/2006/diagram" id="48131"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a:ln cap="flat"/>
        </p:spPr>
      </p:sp>
      <p:sp>
        <p:nvSpPr>
          <p:cNvPr xmlns:c="http://schemas.openxmlformats.org/drawingml/2006/chart" xmlns:pic="http://schemas.openxmlformats.org/drawingml/2006/picture" xmlns:dgm="http://schemas.openxmlformats.org/drawingml/2006/diagram" id="48132"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9154"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D97EBCAD-0B8E-4DDB-BB52-7BF37585BC8E}" type="slidenum">
              <a:rPr lang="en-US">
                <a:uFillTx/>
              </a:rPr>
              <a:pPr/>
              <a:t>23</a:t>
            </a:fld>
            <a:endParaRPr lang="en-US">
              <a:uFillTx/>
            </a:endParaRPr>
          </a:p>
        </p:txBody>
      </p:sp>
      <p:sp>
        <p:nvSpPr>
          <p:cNvPr xmlns:c="http://schemas.openxmlformats.org/drawingml/2006/chart" xmlns:pic="http://schemas.openxmlformats.org/drawingml/2006/picture" xmlns:dgm="http://schemas.openxmlformats.org/drawingml/2006/diagram" id="49155"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49156"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0178"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2B2F39A0-9A30-4B2B-86A2-B1C60953B84A}" type="slidenum">
              <a:rPr lang="en-US">
                <a:uFillTx/>
              </a:rPr>
              <a:pPr/>
              <a:t>25</a:t>
            </a:fld>
            <a:endParaRPr lang="en-US">
              <a:uFillTx/>
            </a:endParaRPr>
          </a:p>
        </p:txBody>
      </p:sp>
      <p:sp>
        <p:nvSpPr>
          <p:cNvPr xmlns:c="http://schemas.openxmlformats.org/drawingml/2006/chart" xmlns:pic="http://schemas.openxmlformats.org/drawingml/2006/picture" xmlns:dgm="http://schemas.openxmlformats.org/drawingml/2006/diagram" id="50179"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50180"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1202"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158DE2FC-EDCA-49BC-A7E4-E68EDF01CF0B}" type="slidenum">
              <a:rPr lang="en-US">
                <a:uFillTx/>
              </a:rPr>
              <a:pPr/>
              <a:t>26</a:t>
            </a:fld>
            <a:endParaRPr lang="en-US">
              <a:uFillTx/>
            </a:endParaRPr>
          </a:p>
        </p:txBody>
      </p:sp>
      <p:sp>
        <p:nvSpPr>
          <p:cNvPr xmlns:c="http://schemas.openxmlformats.org/drawingml/2006/chart" xmlns:pic="http://schemas.openxmlformats.org/drawingml/2006/picture" xmlns:dgm="http://schemas.openxmlformats.org/drawingml/2006/diagram" id="51203"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51204"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3794"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2B288E2D-25A0-4D5E-9259-F57BCA5A2FD0}" type="slidenum">
              <a:rPr lang="en-US">
                <a:uFillTx/>
              </a:rPr>
              <a:pPr/>
              <a:t>2</a:t>
            </a:fld>
            <a:endParaRPr lang="en-US">
              <a:uFillTx/>
            </a:endParaRPr>
          </a:p>
        </p:txBody>
      </p:sp>
      <p:sp>
        <p:nvSpPr>
          <p:cNvPr xmlns:c="http://schemas.openxmlformats.org/drawingml/2006/chart" xmlns:pic="http://schemas.openxmlformats.org/drawingml/2006/picture" xmlns:dgm="http://schemas.openxmlformats.org/drawingml/2006/diagram" id="33795"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a:ln cap="flat"/>
        </p:spPr>
      </p:sp>
      <p:sp>
        <p:nvSpPr>
          <p:cNvPr xmlns:c="http://schemas.openxmlformats.org/drawingml/2006/chart" xmlns:pic="http://schemas.openxmlformats.org/drawingml/2006/picture" xmlns:dgm="http://schemas.openxmlformats.org/drawingml/2006/diagram" id="33796"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2226"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DA1260D8-7830-4C94-9F50-F4B09BBDC270}" type="slidenum">
              <a:rPr lang="en-US">
                <a:uFillTx/>
              </a:rPr>
              <a:pPr/>
              <a:t>27</a:t>
            </a:fld>
            <a:endParaRPr lang="en-US">
              <a:uFillTx/>
            </a:endParaRPr>
          </a:p>
        </p:txBody>
      </p:sp>
      <p:sp>
        <p:nvSpPr>
          <p:cNvPr xmlns:c="http://schemas.openxmlformats.org/drawingml/2006/chart" xmlns:pic="http://schemas.openxmlformats.org/drawingml/2006/picture" xmlns:dgm="http://schemas.openxmlformats.org/drawingml/2006/diagram" id="52227"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52228"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3250"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F9F081A7-FABB-4DB5-A4C7-8648F251022C}" type="slidenum">
              <a:rPr lang="en-US">
                <a:uFillTx/>
              </a:rPr>
              <a:pPr/>
              <a:t>28</a:t>
            </a:fld>
            <a:endParaRPr lang="en-US">
              <a:uFillTx/>
            </a:endParaRPr>
          </a:p>
        </p:txBody>
      </p:sp>
      <p:sp>
        <p:nvSpPr>
          <p:cNvPr xmlns:c="http://schemas.openxmlformats.org/drawingml/2006/chart" xmlns:pic="http://schemas.openxmlformats.org/drawingml/2006/picture" xmlns:dgm="http://schemas.openxmlformats.org/drawingml/2006/diagram" id="53251"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53252"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4818"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A83A7054-28B6-49F6-A2BD-5EA6982439AC}" type="slidenum">
              <a:rPr lang="en-US">
                <a:uFillTx/>
              </a:rPr>
              <a:pPr/>
              <a:t>3</a:t>
            </a:fld>
            <a:endParaRPr lang="en-US">
              <a:uFillTx/>
            </a:endParaRPr>
          </a:p>
        </p:txBody>
      </p:sp>
      <p:sp>
        <p:nvSpPr>
          <p:cNvPr xmlns:c="http://schemas.openxmlformats.org/drawingml/2006/chart" xmlns:pic="http://schemas.openxmlformats.org/drawingml/2006/picture" xmlns:dgm="http://schemas.openxmlformats.org/drawingml/2006/diagram" id="34819"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34820"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5842"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D7CC691E-6D8B-4648-A8C7-316E5122827A}" type="slidenum">
              <a:rPr lang="en-US">
                <a:uFillTx/>
              </a:rPr>
              <a:pPr/>
              <a:t>4</a:t>
            </a:fld>
            <a:endParaRPr lang="en-US">
              <a:uFillTx/>
            </a:endParaRPr>
          </a:p>
        </p:txBody>
      </p:sp>
      <p:sp>
        <p:nvSpPr>
          <p:cNvPr xmlns:c="http://schemas.openxmlformats.org/drawingml/2006/chart" xmlns:pic="http://schemas.openxmlformats.org/drawingml/2006/picture" xmlns:dgm="http://schemas.openxmlformats.org/drawingml/2006/diagram" id="35843"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a:ln cap="flat"/>
        </p:spPr>
      </p:sp>
      <p:sp>
        <p:nvSpPr>
          <p:cNvPr xmlns:c="http://schemas.openxmlformats.org/drawingml/2006/chart" xmlns:pic="http://schemas.openxmlformats.org/drawingml/2006/picture" xmlns:dgm="http://schemas.openxmlformats.org/drawingml/2006/diagram" id="35844"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6866"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DA4DFF4E-47D1-4AF0-87BA-D6F72C5D95AB}" type="slidenum">
              <a:rPr lang="en-US">
                <a:uFillTx/>
              </a:rPr>
              <a:pPr/>
              <a:t>5</a:t>
            </a:fld>
            <a:endParaRPr lang="en-US">
              <a:uFillTx/>
            </a:endParaRPr>
          </a:p>
        </p:txBody>
      </p:sp>
      <p:sp>
        <p:nvSpPr>
          <p:cNvPr xmlns:c="http://schemas.openxmlformats.org/drawingml/2006/chart" xmlns:pic="http://schemas.openxmlformats.org/drawingml/2006/picture" xmlns:dgm="http://schemas.openxmlformats.org/drawingml/2006/diagram" id="36867"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a:ln cap="flat"/>
        </p:spPr>
      </p:sp>
      <p:sp>
        <p:nvSpPr>
          <p:cNvPr xmlns:c="http://schemas.openxmlformats.org/drawingml/2006/chart" xmlns:pic="http://schemas.openxmlformats.org/drawingml/2006/picture" xmlns:dgm="http://schemas.openxmlformats.org/drawingml/2006/diagram" id="36868"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7890"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EB2B08E1-56FE-4E6C-9F79-EFCA56C967A7}" type="slidenum">
              <a:rPr lang="en-US">
                <a:uFillTx/>
              </a:rPr>
              <a:pPr/>
              <a:t>6</a:t>
            </a:fld>
            <a:endParaRPr lang="en-US">
              <a:uFillTx/>
            </a:endParaRPr>
          </a:p>
        </p:txBody>
      </p:sp>
      <p:sp>
        <p:nvSpPr>
          <p:cNvPr xmlns:c="http://schemas.openxmlformats.org/drawingml/2006/chart" xmlns:pic="http://schemas.openxmlformats.org/drawingml/2006/picture" xmlns:dgm="http://schemas.openxmlformats.org/drawingml/2006/diagram" id="37891"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37892"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8914"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B6C86B3D-D567-4079-98CB-AAE915BBE05A}" type="slidenum">
              <a:rPr lang="en-US">
                <a:uFillTx/>
              </a:rPr>
              <a:pPr/>
              <a:t>7</a:t>
            </a:fld>
            <a:endParaRPr lang="en-US">
              <a:uFillTx/>
            </a:endParaRPr>
          </a:p>
        </p:txBody>
      </p:sp>
      <p:sp>
        <p:nvSpPr>
          <p:cNvPr xmlns:c="http://schemas.openxmlformats.org/drawingml/2006/chart" xmlns:pic="http://schemas.openxmlformats.org/drawingml/2006/picture" xmlns:dgm="http://schemas.openxmlformats.org/drawingml/2006/diagram" id="38915"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38916"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9938"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88A5F625-725B-4079-B30A-96F5E7691AB9}" type="slidenum">
              <a:rPr lang="en-US">
                <a:uFillTx/>
              </a:rPr>
              <a:pPr/>
              <a:t>8</a:t>
            </a:fld>
            <a:endParaRPr lang="en-US">
              <a:uFillTx/>
            </a:endParaRPr>
          </a:p>
        </p:txBody>
      </p:sp>
      <p:sp>
        <p:nvSpPr>
          <p:cNvPr xmlns:c="http://schemas.openxmlformats.org/drawingml/2006/chart" xmlns:pic="http://schemas.openxmlformats.org/drawingml/2006/picture" xmlns:dgm="http://schemas.openxmlformats.org/drawingml/2006/diagram" id="39939"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39940"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0962" name="Rectangle 7"/>
          <p:cNvSpPr xmlns:c="http://schemas.openxmlformats.org/drawingml/2006/chart" xmlns:pic="http://schemas.openxmlformats.org/drawingml/2006/picture" xmlns:dgm="http://schemas.openxmlformats.org/drawingml/2006/diagram">
            <a:spLocks noChangeArrowheads="1" noGrp="1"/>
          </p:cNvSpPr>
          <p:nvPr>
            <p:ph idx="5" sz="quarter" type="sldNum"/>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fld id="{78E00241-4C08-4D00-862F-BA69BC1C7A64}" type="slidenum">
              <a:rPr lang="en-US">
                <a:uFillTx/>
              </a:rPr>
              <a:pPr/>
              <a:t>10</a:t>
            </a:fld>
            <a:endParaRPr lang="en-US">
              <a:uFillTx/>
            </a:endParaRPr>
          </a:p>
        </p:txBody>
      </p:sp>
      <p:sp>
        <p:nvSpPr>
          <p:cNvPr xmlns:c="http://schemas.openxmlformats.org/drawingml/2006/chart" xmlns:pic="http://schemas.openxmlformats.org/drawingml/2006/picture" xmlns:dgm="http://schemas.openxmlformats.org/drawingml/2006/diagram" id="40963"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a:xfrm>
            <a:off x="1150938" y="692150"/>
            <a:ext cx="4556125" cy="3416300"/>
          </a:xfrm>
        </p:spPr>
      </p:sp>
      <p:sp>
        <p:nvSpPr>
          <p:cNvPr xmlns:c="http://schemas.openxmlformats.org/drawingml/2006/chart" xmlns:pic="http://schemas.openxmlformats.org/drawingml/2006/picture" xmlns:dgm="http://schemas.openxmlformats.org/drawingml/2006/diagram" id="40964"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title">
  <p:cSld name="Title Slid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grpSp>
        <p:nvGrpSpPr>
          <p:cNvPr xmlns:c="http://schemas.openxmlformats.org/drawingml/2006/chart" xmlns:pic="http://schemas.openxmlformats.org/drawingml/2006/picture" xmlns:dgm="http://schemas.openxmlformats.org/drawingml/2006/diagram" id="4" name="Group 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031875" y="1524000"/>
            <a:ext cx="10175875" cy="5337175"/>
            <a:chOff x="-650" y="960"/>
            <a:chExt cx="6410" cy="3362"/>
          </a:xfrm>
        </p:grpSpPr>
        <p:sp>
          <p:nvSpPr>
            <p:cNvPr xmlns:c="http://schemas.openxmlformats.org/drawingml/2006/chart" xmlns:pic="http://schemas.openxmlformats.org/drawingml/2006/picture" xmlns:dgm="http://schemas.openxmlformats.org/drawingml/2006/diagram" id="5" name="Freeform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bwMode="invGray">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b="b" l="0" r="r" t="0"/>
              <a:pathLst>
                <a:path h="2613" w="3699">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shade val="89804"/>
                  </a:schemeClr>
                </a:gs>
                <a:gs pos="100000">
                  <a:schemeClr val="folHlink"/>
                </a:gs>
              </a:gsLst>
              <a:lin ang="0" scaled="1"/>
            </a:gradFill>
            <a:ln cap="rnd" w="9525">
              <a:noFill/>
              <a:round/>
              <a:headEnd len="sm" type="none" w="sm"/>
              <a:tailEnd len="sm" type="none" w="sm"/>
            </a:ln>
            <a:effectLst/>
          </p:spPr>
          <p:txBody xmlns:c="http://schemas.openxmlformats.org/drawingml/2006/chart" xmlns:pic="http://schemas.openxmlformats.org/drawingml/2006/picture" xmlns:dgm="http://schemas.openxmlformats.org/drawingml/2006/diagram">
            <a:body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6" name="Arc 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bwMode="ltGray">
            <a:xfrm>
              <a:off x="-650" y="960"/>
              <a:ext cx="4237" cy="3362"/>
            </a:xfrm>
            <a:custGeom>
              <a:avLst/>
              <a:gdLst>
                <a:gd fmla="+- 0 0 0" name="G0"/>
                <a:gd fmla="+- 21360 0 0" name="G1"/>
                <a:gd fmla="+- 21600 0 0" name="G2"/>
                <a:gd fmla="*/ 3211 w 21600" name="T0"/>
                <a:gd fmla="*/ 0 h 21360" name="T1"/>
                <a:gd fmla="*/ 21600 w 21600" name="T2"/>
                <a:gd fmla="*/ 21360 h 21360" name="T3"/>
                <a:gd fmla="*/ 0 w 21600" name="T4"/>
                <a:gd fmla="*/ 21360 h 21360" name="T5"/>
              </a:gdLst>
              <a:ahLst/>
              <a:cxnLst>
                <a:cxn ang="0">
                  <a:pos x="T0" y="T1"/>
                </a:cxn>
                <a:cxn ang="0">
                  <a:pos x="T2" y="T3"/>
                </a:cxn>
                <a:cxn ang="0">
                  <a:pos x="T4" y="T5"/>
                </a:cxn>
              </a:cxnLst>
              <a:rect b="b" l="0" r="r" t="0"/>
              <a:pathLst>
                <a:path extrusionOk="0" fill="none" h="21360" w="21600">
                  <a:moveTo>
                    <a:pt x="3210" y="0"/>
                  </a:moveTo>
                  <a:cubicBezTo>
                    <a:pt x="13781" y="1589"/>
                    <a:pt x="21600" y="10670"/>
                    <a:pt x="21600" y="21360"/>
                  </a:cubicBezTo>
                </a:path>
                <a:path extrusionOk="0" h="21360" stroke="0" w="21600">
                  <a:moveTo>
                    <a:pt x="3210" y="0"/>
                  </a:moveTo>
                  <a:cubicBezTo>
                    <a:pt x="13781" y="1589"/>
                    <a:pt x="21600" y="10670"/>
                    <a:pt x="21600" y="21360"/>
                  </a:cubicBezTo>
                  <a:lnTo>
                    <a:pt x="0" y="21360"/>
                  </a:lnTo>
                  <a:close/>
                </a:path>
              </a:pathLst>
            </a:custGeom>
            <a:noFill/>
            <a:ln cap="rnd" w="12700">
              <a:solidFill>
                <a:schemeClr val="folHlink"/>
              </a:solidFill>
              <a:round/>
              <a:headEnd len="sm" type="none" w="sm"/>
              <a:tailEnd len="sm" type="none" w="sm"/>
            </a:ln>
            <a:effectLst/>
          </p:spPr>
          <p:txBody xmlns:c="http://schemas.openxmlformats.org/drawingml/2006/chart" xmlns:pic="http://schemas.openxmlformats.org/drawingml/2006/picture" xmlns:dgm="http://schemas.openxmlformats.org/drawingml/2006/diagram">
            <a:bodyPr anchor="ctr" wrap="none"/>
            <a:lstStyle/>
            <a:p>
              <a:pPr>
                <a:defRPr>
                  <a:uFillTx/>
                </a:defRPr>
              </a:pPr>
              <a:endParaRPr lang="en-US">
                <a:uFillTx/>
              </a:endParaRPr>
            </a:p>
          </p:txBody>
        </p:sp>
      </p:grpSp>
      <p:sp>
        <p:nvSpPr>
          <p:cNvPr xmlns:c="http://schemas.openxmlformats.org/drawingml/2006/chart" xmlns:pic="http://schemas.openxmlformats.org/drawingml/2006/picture" xmlns:dgm="http://schemas.openxmlformats.org/drawingml/2006/diagram" id="3077" name="Rectangle 5"/>
          <p:cNvSpPr xmlns:c="http://schemas.openxmlformats.org/drawingml/2006/chart" xmlns:pic="http://schemas.openxmlformats.org/drawingml/2006/picture" xmlns:dgm="http://schemas.openxmlformats.org/drawingml/2006/diagram">
            <a:spLocks noChangeArrowheads="1" noGrp="1"/>
          </p:cNvSpPr>
          <p:nvPr>
            <p:ph sz="quarter" type="ctrTitle"/>
          </p:nvPr>
        </p:nvSpPr>
        <p:spPr xmlns:c="http://schemas.openxmlformats.org/drawingml/2006/chart" xmlns:pic="http://schemas.openxmlformats.org/drawingml/2006/picture" xmlns:dgm="http://schemas.openxmlformats.org/drawingml/2006/diagram">
          <a:xfrm>
            <a:off x="1293813" y="762000"/>
            <a:ext cx="7772400" cy="1143000"/>
          </a:xfrm>
        </p:spPr>
        <p:txBody xmlns:c="http://schemas.openxmlformats.org/drawingml/2006/chart" xmlns:pic="http://schemas.openxmlformats.org/drawingml/2006/picture" xmlns:dgm="http://schemas.openxmlformats.org/drawingml/2006/diagram">
          <a:bodyPr anchor="b"/>
          <a:lstStyle>
            <a:lvl1pPr>
              <a:defRPr>
                <a:uFillTx/>
              </a:defRPr>
            </a:lvl1pPr>
          </a:lstStyle>
          <a:p>
            <a:r>
              <a:rPr lang="en-US">
                <a:uFillTx/>
              </a:rPr>
              <a:t>Click to edit Master title style</a:t>
            </a:r>
          </a:p>
        </p:txBody>
      </p:sp>
      <p:sp>
        <p:nvSpPr>
          <p:cNvPr xmlns:c="http://schemas.openxmlformats.org/drawingml/2006/chart" xmlns:pic="http://schemas.openxmlformats.org/drawingml/2006/picture" xmlns:dgm="http://schemas.openxmlformats.org/drawingml/2006/diagram" id="3078" name="Rectangle 6"/>
          <p:cNvSpPr xmlns:c="http://schemas.openxmlformats.org/drawingml/2006/chart" xmlns:pic="http://schemas.openxmlformats.org/drawingml/2006/picture" xmlns:dgm="http://schemas.openxmlformats.org/drawingml/2006/diagram">
            <a:spLocks noChangeArrowheads="1" noGrp="1"/>
          </p:cNvSpPr>
          <p:nvPr>
            <p:ph idx="1" sz="quarter" type="subTitle"/>
          </p:nvPr>
        </p:nvSpPr>
        <p:spPr xmlns:c="http://schemas.openxmlformats.org/drawingml/2006/chart" xmlns:pic="http://schemas.openxmlformats.org/drawingml/2006/picture" xmlns:dgm="http://schemas.openxmlformats.org/drawingml/2006/diagram">
          <a:xfrm>
            <a:off x="685800" y="3429000"/>
            <a:ext cx="6400800" cy="1752600"/>
          </a:xfrm>
        </p:spPr>
        <p:txBody xmlns:c="http://schemas.openxmlformats.org/drawingml/2006/chart" xmlns:pic="http://schemas.openxmlformats.org/drawingml/2006/picture" xmlns:dgm="http://schemas.openxmlformats.org/drawingml/2006/diagram">
          <a:bodyPr anchor="ctr"/>
          <a:lstStyle>
            <a:lvl1pPr algn="ctr" indent="0" marL="0">
              <a:buFont charset="2" pitchFamily="2" typeface="Monotype Sorts"/>
              <a:buNone/>
              <a:defRPr>
                <a:uFillTx/>
              </a:defRPr>
            </a:lvl1pPr>
          </a:lstStyle>
          <a:p>
            <a:r>
              <a:rPr lang="en-US">
                <a:uFillTx/>
              </a:rPr>
              <a:t>Click to edit Master subtitle style</a:t>
            </a:r>
          </a:p>
        </p:txBody>
      </p:sp>
      <p:sp>
        <p:nvSpPr>
          <p:cNvPr xmlns:c="http://schemas.openxmlformats.org/drawingml/2006/chart" xmlns:pic="http://schemas.openxmlformats.org/drawingml/2006/picture" xmlns:dgm="http://schemas.openxmlformats.org/drawingml/2006/diagram" id="7" name="Rectangle 7"/>
          <p:cNvSpPr xmlns:c="http://schemas.openxmlformats.org/drawingml/2006/chart" xmlns:pic="http://schemas.openxmlformats.org/drawingml/2006/picture" xmlns:dgm="http://schemas.openxmlformats.org/drawingml/2006/diagram">
            <a:spLocks noChangeArrowheads="1" noGrp="1"/>
          </p:cNvSpPr>
          <p:nvPr>
            <p:ph idx="10" sz="quarter"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smtClean="0">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8"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smtClean="0">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9"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smtClean="0">
                <a:uFillTx/>
              </a:defRPr>
            </a:lvl1pPr>
          </a:lstStyle>
          <a:p>
            <a:pPr>
              <a:defRPr>
                <a:uFillTx/>
              </a:defRPr>
            </a:pPr>
            <a:fld id="{84BC80C1-3F8B-4893-92DB-D0931141B7F4}"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Vertical Text Placeholder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Rectangle 7"/>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5"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6"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78513CE2-A080-4A2C-A1BD-C1F24790C239}"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Vertical Title 1"/>
          <p:cNvSpPr xmlns:c="http://schemas.openxmlformats.org/drawingml/2006/chart" xmlns:pic="http://schemas.openxmlformats.org/drawingml/2006/picture" xmlns:dgm="http://schemas.openxmlformats.org/drawingml/2006/diagram">
            <a:spLocks noGrp="1"/>
          </p:cNvSpPr>
          <p:nvPr>
            <p:ph orient="vert" type="title"/>
          </p:nvPr>
        </p:nvSpPr>
        <p:spPr xmlns:c="http://schemas.openxmlformats.org/drawingml/2006/chart" xmlns:pic="http://schemas.openxmlformats.org/drawingml/2006/picture" xmlns:dgm="http://schemas.openxmlformats.org/drawingml/2006/diagram">
          <a:xfrm>
            <a:off x="6515100" y="609600"/>
            <a:ext cx="1943100" cy="5486400"/>
          </a:xfrm>
        </p:spPr>
        <p:txBody xmlns:c="http://schemas.openxmlformats.org/drawingml/2006/chart" xmlns:pic="http://schemas.openxmlformats.org/drawingml/2006/picture" xmlns:dgm="http://schemas.openxmlformats.org/drawingml/2006/diagram">
          <a:bodyPr vert="eaVert"/>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Vertical Text Placeholder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a:xfrm>
            <a:off x="685800" y="609600"/>
            <a:ext cx="5676900" cy="5486400"/>
          </a:xfrm>
        </p:spPr>
        <p:txBody xmlns:c="http://schemas.openxmlformats.org/drawingml/2006/chart" xmlns:pic="http://schemas.openxmlformats.org/drawingml/2006/picture" xmlns:dgm="http://schemas.openxmlformats.org/drawingml/2006/diagram">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Rectangle 7"/>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5"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6"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FC4DE83A-6BA0-4F7F-905E-45BE265F7B01}"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Rectangle 7"/>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5"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6"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145BCE07-AF9E-47CA-B251-13F68AFC5006}"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722313" y="4406900"/>
            <a:ext cx="7772400" cy="1362075"/>
          </a:xfrm>
        </p:spPr>
        <p:txBody xmlns:c="http://schemas.openxmlformats.org/drawingml/2006/chart" xmlns:pic="http://schemas.openxmlformats.org/drawingml/2006/picture" xmlns:dgm="http://schemas.openxmlformats.org/drawingml/2006/diagram">
          <a:bodyPr anchor="t"/>
          <a:lstStyle>
            <a:lvl1pPr algn="l">
              <a:defRPr b="1" cap="all" sz="4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722313" y="2906713"/>
            <a:ext cx="7772400" cy="1500187"/>
          </a:xfrm>
        </p:spPr>
        <p:txBody xmlns:c="http://schemas.openxmlformats.org/drawingml/2006/chart" xmlns:pic="http://schemas.openxmlformats.org/drawingml/2006/picture" xmlns:dgm="http://schemas.openxmlformats.org/drawingml/2006/diagram">
          <a:bodyPr anchor="b"/>
          <a:lstStyle>
            <a:lvl1pPr indent="0" marL="0">
              <a:buNone/>
              <a:defRPr sz="2000">
                <a:uFillTx/>
              </a:defRPr>
            </a:lvl1pPr>
            <a:lvl2pPr indent="0" marL="457200">
              <a:buNone/>
              <a:defRPr sz="1800">
                <a:uFillTx/>
              </a:defRPr>
            </a:lvl2pPr>
            <a:lvl3pPr indent="0" marL="914400">
              <a:buNone/>
              <a:defRPr sz="1600">
                <a:uFillTx/>
              </a:defRPr>
            </a:lvl3pPr>
            <a:lvl4pPr indent="0" marL="1371600">
              <a:buNone/>
              <a:defRPr sz="1400">
                <a:uFillTx/>
              </a:defRPr>
            </a:lvl4pPr>
            <a:lvl5pPr indent="0" marL="1828800">
              <a:buNone/>
              <a:defRPr sz="1400">
                <a:uFillTx/>
              </a:defRPr>
            </a:lvl5pPr>
            <a:lvl6pPr indent="0" marL="2286000">
              <a:buNone/>
              <a:defRPr sz="1400">
                <a:uFillTx/>
              </a:defRPr>
            </a:lvl6pPr>
            <a:lvl7pPr indent="0" marL="2743200">
              <a:buNone/>
              <a:defRPr sz="1400">
                <a:uFillTx/>
              </a:defRPr>
            </a:lvl7pPr>
            <a:lvl8pPr indent="0" marL="3200400">
              <a:buNone/>
              <a:defRPr sz="1400">
                <a:uFillTx/>
              </a:defRPr>
            </a:lvl8pPr>
            <a:lvl9pPr indent="0" marL="3657600">
              <a:buNone/>
              <a:defRPr sz="14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4" name="Rectangle 7"/>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5"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6"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C3459DCC-F28C-4FBE-907C-33659D94CA6F}"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sz="half"/>
          </p:nvPr>
        </p:nvSpPr>
        <p:spPr xmlns:c="http://schemas.openxmlformats.org/drawingml/2006/chart" xmlns:pic="http://schemas.openxmlformats.org/drawingml/2006/picture" xmlns:dgm="http://schemas.openxmlformats.org/drawingml/2006/diagram">
          <a:xfrm>
            <a:off x="685800" y="1981200"/>
            <a:ext cx="3810000" cy="4114800"/>
          </a:xfrm>
        </p:spPr>
        <p:txBody xmlns:c="http://schemas.openxmlformats.org/drawingml/2006/chart" xmlns:pic="http://schemas.openxmlformats.org/drawingml/2006/picture" xmlns:dgm="http://schemas.openxmlformats.org/drawingml/2006/diagram">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Content Placeholder 3"/>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4648200" y="1981200"/>
            <a:ext cx="3810000" cy="4114800"/>
          </a:xfrm>
        </p:spPr>
        <p:txBody xmlns:c="http://schemas.openxmlformats.org/drawingml/2006/chart" xmlns:pic="http://schemas.openxmlformats.org/drawingml/2006/picture" xmlns:dgm="http://schemas.openxmlformats.org/drawingml/2006/diagram">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5" name="Rectangle 7"/>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6"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7"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0375436A-17CB-44CB-B8B3-748E21C19BB4}"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74638"/>
            <a:ext cx="8229600" cy="1143000"/>
          </a:xfrm>
        </p:spPr>
        <p:txBody xmlns:c="http://schemas.openxmlformats.org/drawingml/2006/chart" xmlns:pic="http://schemas.openxmlformats.org/drawingml/2006/picture" xmlns:dgm="http://schemas.openxmlformats.org/drawingml/2006/diagram">
          <a:bodyPr/>
          <a:lstStyle>
            <a:lvl1pPr>
              <a:defRPr>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457200" y="1535113"/>
            <a:ext cx="4040188" cy="639762"/>
          </a:xfrm>
        </p:spPr>
        <p:txBody xmlns:c="http://schemas.openxmlformats.org/drawingml/2006/chart" xmlns:pic="http://schemas.openxmlformats.org/drawingml/2006/picture" xmlns:dgm="http://schemas.openxmlformats.org/drawingml/2006/diagram">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4" name="Content Placeholder 3"/>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457200" y="2174875"/>
            <a:ext cx="4040188" cy="3951288"/>
          </a:xfrm>
        </p:spPr>
        <p:txBody xmlns:c="http://schemas.openxmlformats.org/drawingml/2006/chart" xmlns:pic="http://schemas.openxmlformats.org/drawingml/2006/picture" xmlns:dgm="http://schemas.openxmlformats.org/drawingml/2006/diagram">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5" name="Text Placeholder 4"/>
          <p:cNvSpPr xmlns:c="http://schemas.openxmlformats.org/drawingml/2006/chart" xmlns:pic="http://schemas.openxmlformats.org/drawingml/2006/picture" xmlns:dgm="http://schemas.openxmlformats.org/drawingml/2006/diagram">
            <a:spLocks noGrp="1"/>
          </p:cNvSpPr>
          <p:nvPr>
            <p:ph idx="3" sz="quarter" type="body"/>
          </p:nvPr>
        </p:nvSpPr>
        <p:spPr xmlns:c="http://schemas.openxmlformats.org/drawingml/2006/chart" xmlns:pic="http://schemas.openxmlformats.org/drawingml/2006/picture" xmlns:dgm="http://schemas.openxmlformats.org/drawingml/2006/diagram">
          <a:xfrm>
            <a:off x="4645025" y="1535113"/>
            <a:ext cx="4041775" cy="639762"/>
          </a:xfrm>
        </p:spPr>
        <p:txBody xmlns:c="http://schemas.openxmlformats.org/drawingml/2006/chart" xmlns:pic="http://schemas.openxmlformats.org/drawingml/2006/picture" xmlns:dgm="http://schemas.openxmlformats.org/drawingml/2006/diagram">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6" name="Content Placeholder 5"/>
          <p:cNvSpPr xmlns:c="http://schemas.openxmlformats.org/drawingml/2006/chart" xmlns:pic="http://schemas.openxmlformats.org/drawingml/2006/picture" xmlns:dgm="http://schemas.openxmlformats.org/drawingml/2006/diagram">
            <a:spLocks noGrp="1"/>
          </p:cNvSpPr>
          <p:nvPr>
            <p:ph idx="4" sz="quarter"/>
          </p:nvPr>
        </p:nvSpPr>
        <p:spPr xmlns:c="http://schemas.openxmlformats.org/drawingml/2006/chart" xmlns:pic="http://schemas.openxmlformats.org/drawingml/2006/picture" xmlns:dgm="http://schemas.openxmlformats.org/drawingml/2006/diagram">
          <a:xfrm>
            <a:off x="4645025" y="2174875"/>
            <a:ext cx="4041775" cy="3951288"/>
          </a:xfrm>
        </p:spPr>
        <p:txBody xmlns:c="http://schemas.openxmlformats.org/drawingml/2006/chart" xmlns:pic="http://schemas.openxmlformats.org/drawingml/2006/picture" xmlns:dgm="http://schemas.openxmlformats.org/drawingml/2006/diagram">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7" name="Rectangle 7"/>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8"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9"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3434FFA4-3B68-4256-BDA4-AD033F802858}"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Rectangle 7"/>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4"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5"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5244D084-2C71-46AF-8DBD-DAB2836817A4}"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ctangle 7"/>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3"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4"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ECE58D6A-8451-41D2-83E8-7981A7070F4E}"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73050"/>
            <a:ext cx="3008313" cy="1162050"/>
          </a:xfrm>
        </p:spPr>
        <p:txBody xmlns:c="http://schemas.openxmlformats.org/drawingml/2006/chart" xmlns:pic="http://schemas.openxmlformats.org/drawingml/2006/picture" xmlns:dgm="http://schemas.openxmlformats.org/drawingml/2006/diagram">
          <a:bodyPr anchor="b"/>
          <a:lstStyle>
            <a:lvl1pPr algn="l">
              <a:defRPr b="1" sz="2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3575050" y="273050"/>
            <a:ext cx="5111750" cy="5853113"/>
          </a:xfrm>
        </p:spPr>
        <p:txBody xmlns:c="http://schemas.openxmlformats.org/drawingml/2006/chart" xmlns:pic="http://schemas.openxmlformats.org/drawingml/2006/picture" xmlns:dgm="http://schemas.openxmlformats.org/drawingml/2006/diagram">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Text Placeholder 3"/>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457200" y="1435100"/>
            <a:ext cx="3008313" cy="4691063"/>
          </a:xfrm>
        </p:spPr>
        <p:txBody xmlns:c="http://schemas.openxmlformats.org/drawingml/2006/chart" xmlns:pic="http://schemas.openxmlformats.org/drawingml/2006/picture" xmlns:dgm="http://schemas.openxmlformats.org/drawingml/2006/diagram">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5" name="Rectangle 7"/>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6"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7"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3E70A8FC-024C-4583-A003-BDD2C58642F3}"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1792288" y="4800600"/>
            <a:ext cx="5486400" cy="566738"/>
          </a:xfrm>
        </p:spPr>
        <p:txBody xmlns:c="http://schemas.openxmlformats.org/drawingml/2006/chart" xmlns:pic="http://schemas.openxmlformats.org/drawingml/2006/picture" xmlns:dgm="http://schemas.openxmlformats.org/drawingml/2006/diagram">
          <a:bodyPr anchor="b"/>
          <a:lstStyle>
            <a:lvl1pPr algn="l">
              <a:defRPr b="1" sz="2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Picture Placeholder 2"/>
          <p:cNvSpPr xmlns:c="http://schemas.openxmlformats.org/drawingml/2006/chart" xmlns:pic="http://schemas.openxmlformats.org/drawingml/2006/picture" xmlns:dgm="http://schemas.openxmlformats.org/drawingml/2006/diagram">
            <a:spLocks noGrp="1"/>
          </p:cNvSpPr>
          <p:nvPr>
            <p:ph idx="1" type="pic"/>
          </p:nvPr>
        </p:nvSpPr>
        <p:spPr xmlns:c="http://schemas.openxmlformats.org/drawingml/2006/chart" xmlns:pic="http://schemas.openxmlformats.org/drawingml/2006/picture" xmlns:dgm="http://schemas.openxmlformats.org/drawingml/2006/diagram">
          <a:xfrm>
            <a:off x="1792288" y="612775"/>
            <a:ext cx="5486400" cy="4114800"/>
          </a:xfrm>
        </p:spPr>
        <p:txBody xmlns:c="http://schemas.openxmlformats.org/drawingml/2006/chart" xmlns:pic="http://schemas.openxmlformats.org/drawingml/2006/picture" xmlns:dgm="http://schemas.openxmlformats.org/drawingml/2006/diagram">
          <a:bodyPr/>
          <a:lstStyle>
            <a:lvl1pPr indent="0" marL="0">
              <a:buNone/>
              <a:defRPr sz="3200">
                <a:uFillTx/>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pPr lvl="0"/>
            <a:endParaRPr lang="en-US" noProof="0" smtClean="0">
              <a:uFillTx/>
            </a:endParaRPr>
          </a:p>
        </p:txBody>
      </p:sp>
      <p:sp>
        <p:nvSpPr>
          <p:cNvPr xmlns:c="http://schemas.openxmlformats.org/drawingml/2006/chart" xmlns:pic="http://schemas.openxmlformats.org/drawingml/2006/picture" xmlns:dgm="http://schemas.openxmlformats.org/drawingml/2006/diagram" id="4" name="Text Placeholder 3"/>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1792288" y="5367338"/>
            <a:ext cx="5486400" cy="804862"/>
          </a:xfrm>
        </p:spPr>
        <p:txBody xmlns:c="http://schemas.openxmlformats.org/drawingml/2006/chart" xmlns:pic="http://schemas.openxmlformats.org/drawingml/2006/picture" xmlns:dgm="http://schemas.openxmlformats.org/drawingml/2006/diagram">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5" name="Rectangle 7"/>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6" name="Rectangle 8"/>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7" name="Rectangle 9"/>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230D49E3-0967-4CF4-8D81-AAB188554DEA}" type="slidenum">
              <a:rPr lang="en-US">
                <a:uFillTx/>
              </a:rPr>
              <a:pPr>
                <a:defRPr>
                  <a:uFillTx/>
                </a:def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gradFill rotWithShape="0">
          <a:gsLst>
            <a:gs pos="0">
              <a:schemeClr val="bg1"/>
            </a:gs>
            <a:gs pos="100000">
              <a:schemeClr val="bg2"/>
            </a:gs>
          </a:gsLst>
          <a:lin ang="0" scaled="1"/>
        </a:gra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grpSp>
        <p:nvGrpSpPr>
          <p:cNvPr xmlns:c="http://schemas.openxmlformats.org/drawingml/2006/chart" xmlns:pic="http://schemas.openxmlformats.org/drawingml/2006/picture" xmlns:dgm="http://schemas.openxmlformats.org/drawingml/2006/diagram" id="1026" name="Group 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4763"/>
            <a:ext cx="9132888" cy="6845300"/>
            <a:chOff x="0" y="3"/>
            <a:chExt cx="5753" cy="4312"/>
          </a:xfrm>
        </p:grpSpPr>
        <p:sp>
          <p:nvSpPr>
            <p:cNvPr xmlns:c="http://schemas.openxmlformats.org/drawingml/2006/chart" xmlns:pic="http://schemas.openxmlformats.org/drawingml/2006/picture" xmlns:dgm="http://schemas.openxmlformats.org/drawingml/2006/diagram" id="2" name="Freeform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bwMode="ltGray">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b="b" l="0" r="r" t="0"/>
              <a:pathLst>
                <a:path h="3314" w="2359">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shade val="89804"/>
                  </a:schemeClr>
                </a:gs>
                <a:gs pos="100000">
                  <a:schemeClr val="folHlink"/>
                </a:gs>
              </a:gsLst>
              <a:lin ang="0" scaled="1"/>
            </a:gradFill>
            <a:ln cap="rnd" w="9525">
              <a:noFill/>
              <a:round/>
              <a:headEnd len="sm" type="none" w="sm"/>
              <a:tailEnd len="sm" type="none" w="sm"/>
            </a:ln>
            <a:effectLst/>
          </p:spPr>
          <p:txBody xmlns:c="http://schemas.openxmlformats.org/drawingml/2006/chart" xmlns:pic="http://schemas.openxmlformats.org/drawingml/2006/picture" xmlns:dgm="http://schemas.openxmlformats.org/drawingml/2006/diagram">
            <a:body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1027" name="Arc 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bwMode="ltGray">
            <a:xfrm>
              <a:off x="0" y="3"/>
              <a:ext cx="5298" cy="4312"/>
            </a:xfrm>
            <a:custGeom>
              <a:avLst/>
              <a:gdLst>
                <a:gd fmla="+- 0 0 0" name="G0"/>
                <a:gd fmla="+- 21600 0 0" name="G1"/>
                <a:gd fmla="+- 21600 0 0" name="G2"/>
                <a:gd fmla="*/ 20 w 21600" name="T0"/>
                <a:gd fmla="*/ 0 h 21600" name="T1"/>
                <a:gd fmla="*/ 21600 w 21600" name="T2"/>
                <a:gd fmla="*/ 21600 h 21600" name="T3"/>
                <a:gd fmla="*/ 0 w 21600" name="T4"/>
                <a:gd fmla="*/ 21600 h 21600" name="T5"/>
              </a:gdLst>
              <a:ahLst/>
              <a:cxnLst>
                <a:cxn ang="0">
                  <a:pos x="T0" y="T1"/>
                </a:cxn>
                <a:cxn ang="0">
                  <a:pos x="T2" y="T3"/>
                </a:cxn>
                <a:cxn ang="0">
                  <a:pos x="T4" y="T5"/>
                </a:cxn>
              </a:cxnLst>
              <a:rect b="b" l="0" r="r" t="0"/>
              <a:pathLst>
                <a:path extrusionOk="0" fill="none" h="21600" w="21600">
                  <a:moveTo>
                    <a:pt x="19" y="0"/>
                  </a:moveTo>
                  <a:cubicBezTo>
                    <a:pt x="11941" y="11"/>
                    <a:pt x="21600" y="9678"/>
                    <a:pt x="21600" y="21600"/>
                  </a:cubicBezTo>
                </a:path>
                <a:path extrusionOk="0" h="21600" stroke="0" w="21600">
                  <a:moveTo>
                    <a:pt x="19" y="0"/>
                  </a:moveTo>
                  <a:cubicBezTo>
                    <a:pt x="11941" y="11"/>
                    <a:pt x="21600" y="9678"/>
                    <a:pt x="21600" y="21600"/>
                  </a:cubicBezTo>
                  <a:lnTo>
                    <a:pt x="0" y="21600"/>
                  </a:lnTo>
                  <a:close/>
                </a:path>
              </a:pathLst>
            </a:custGeom>
            <a:noFill/>
            <a:ln cap="rnd" w="12700">
              <a:solidFill>
                <a:schemeClr val="folHlink"/>
              </a:solidFill>
              <a:round/>
              <a:headEnd len="sm" type="none" w="sm"/>
              <a:tailEnd len="sm" type="none" w="sm"/>
            </a:ln>
            <a:effectLst/>
          </p:spPr>
          <p:txBody xmlns:c="http://schemas.openxmlformats.org/drawingml/2006/chart" xmlns:pic="http://schemas.openxmlformats.org/drawingml/2006/picture" xmlns:dgm="http://schemas.openxmlformats.org/drawingml/2006/diagram">
            <a:bodyPr anchor="ctr" wrap="none"/>
            <a:lstStyle/>
            <a:p>
              <a:pPr>
                <a:defRPr>
                  <a:uFillTx/>
                </a:defRPr>
              </a:pPr>
              <a:endParaRPr lang="en-US">
                <a:uFillTx/>
              </a:endParaRPr>
            </a:p>
          </p:txBody>
        </p:sp>
      </p:grpSp>
      <p:sp>
        <p:nvSpPr>
          <p:cNvPr xmlns:c="http://schemas.openxmlformats.org/drawingml/2006/chart" xmlns:pic="http://schemas.openxmlformats.org/drawingml/2006/picture" xmlns:dgm="http://schemas.openxmlformats.org/drawingml/2006/diagram" id="1029" name="Rectangle 5"/>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bwMode="auto">
          <a:xfrm>
            <a:off x="685800" y="609600"/>
            <a:ext cx="7772400" cy="11430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ctr" anchorCtr="0" bIns="46038" compatLnSpc="1" lIns="92075" numCol="1" rIns="92075" tIns="46038" vert="horz" wrap="square">
            <a:prstTxWarp prst="textNoShape">
              <a:avLst/>
            </a:prstTxWarp>
          </a:bodyPr>
          <a:lstStyle/>
          <a:p>
            <a:pPr lvl="0"/>
            <a:r>
              <a:rPr lang="en-US" smtClean="0">
                <a:uFillTx/>
              </a:rPr>
              <a:t>Click to edit Master title style</a:t>
            </a:r>
          </a:p>
        </p:txBody>
      </p:sp>
      <p:sp>
        <p:nvSpPr>
          <p:cNvPr xmlns:c="http://schemas.openxmlformats.org/drawingml/2006/chart" xmlns:pic="http://schemas.openxmlformats.org/drawingml/2006/picture" xmlns:dgm="http://schemas.openxmlformats.org/drawingml/2006/diagram" id="1028" name="Rectangle 6"/>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bwMode="auto">
          <a:xfrm>
            <a:off x="685800" y="1981200"/>
            <a:ext cx="7772400" cy="411480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nchor="t" anchorCtr="0" bIns="46038" compatLnSpc="1" lIns="92075" numCol="1" rIns="92075" tIns="46038" vert="horz" wrap="square">
            <a:prstTxWarp prst="textNoShape">
              <a:avLst/>
            </a:prstTxWarp>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p>
        </p:txBody>
      </p:sp>
      <p:sp>
        <p:nvSpPr>
          <p:cNvPr xmlns:c="http://schemas.openxmlformats.org/drawingml/2006/chart" xmlns:pic="http://schemas.openxmlformats.org/drawingml/2006/picture" xmlns:dgm="http://schemas.openxmlformats.org/drawingml/2006/diagram" id="1031" name="Rectangle 7"/>
          <p:cNvSpPr xmlns:c="http://schemas.openxmlformats.org/drawingml/2006/chart" xmlns:pic="http://schemas.openxmlformats.org/drawingml/2006/picture" xmlns:dgm="http://schemas.openxmlformats.org/drawingml/2006/diagram">
            <a:spLocks noChangeArrowheads="1" noGrp="1"/>
          </p:cNvSpPr>
          <p:nvPr>
            <p:ph idx="2" sz="half" type="dt"/>
          </p:nvPr>
        </p:nvSpPr>
        <p:spPr xmlns:c="http://schemas.openxmlformats.org/drawingml/2006/chart" xmlns:pic="http://schemas.openxmlformats.org/drawingml/2006/picture" xmlns:dgm="http://schemas.openxmlformats.org/drawingml/2006/diagram" bwMode="auto">
          <a:xfrm>
            <a:off x="685800" y="6248400"/>
            <a:ext cx="19050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ctr" anchorCtr="0" bIns="46038" compatLnSpc="1" lIns="92075" numCol="1" rIns="92075" tIns="46038" vert="horz" wrap="none">
            <a:prstTxWarp prst="textNoShape">
              <a:avLst/>
            </a:prstTxWarp>
          </a:bodyPr>
          <a:lstStyle>
            <a:lvl1pPr algn="l">
              <a:defRPr smtClean="0" sz="1400">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1032" name="Rectangle 8"/>
          <p:cNvSpPr xmlns:c="http://schemas.openxmlformats.org/drawingml/2006/chart" xmlns:pic="http://schemas.openxmlformats.org/drawingml/2006/picture" xmlns:dgm="http://schemas.openxmlformats.org/drawingml/2006/diagram">
            <a:spLocks noChangeArrowheads="1" noGrp="1"/>
          </p:cNvSpPr>
          <p:nvPr>
            <p:ph idx="3" sz="quarter" type="ftr"/>
          </p:nvPr>
        </p:nvSpPr>
        <p:spPr xmlns:c="http://schemas.openxmlformats.org/drawingml/2006/chart" xmlns:pic="http://schemas.openxmlformats.org/drawingml/2006/picture" xmlns:dgm="http://schemas.openxmlformats.org/drawingml/2006/diagram" bwMode="auto">
          <a:xfrm>
            <a:off x="3124200" y="6248400"/>
            <a:ext cx="28956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ctr" anchorCtr="0" bIns="46038" compatLnSpc="1" lIns="92075" numCol="1" rIns="92075" tIns="46038" vert="horz" wrap="none">
            <a:prstTxWarp prst="textNoShape">
              <a:avLst/>
            </a:prstTxWarp>
          </a:bodyPr>
          <a:lstStyle>
            <a:lvl1pPr>
              <a:defRPr smtClean="0" sz="1400">
                <a:uFillTx/>
              </a:defRPr>
            </a:lvl1pPr>
          </a:lstStyle>
          <a:p>
            <a:pPr>
              <a:defRPr>
                <a:uFillTx/>
              </a:defRPr>
            </a:pPr>
            <a:endParaRPr lang="en-US">
              <a:uFillTx/>
            </a:endParaRPr>
          </a:p>
        </p:txBody>
      </p:sp>
      <p:sp>
        <p:nvSpPr>
          <p:cNvPr xmlns:c="http://schemas.openxmlformats.org/drawingml/2006/chart" xmlns:pic="http://schemas.openxmlformats.org/drawingml/2006/picture" xmlns:dgm="http://schemas.openxmlformats.org/drawingml/2006/diagram" id="1033" name="Rectangle 9"/>
          <p:cNvSpPr xmlns:c="http://schemas.openxmlformats.org/drawingml/2006/chart" xmlns:pic="http://schemas.openxmlformats.org/drawingml/2006/picture" xmlns:dgm="http://schemas.openxmlformats.org/drawingml/2006/diagram">
            <a:spLocks noChangeArrowheads="1" noGrp="1"/>
          </p:cNvSpPr>
          <p:nvPr>
            <p:ph idx="4" sz="quarter" type="sldNum"/>
          </p:nvPr>
        </p:nvSpPr>
        <p:spPr xmlns:c="http://schemas.openxmlformats.org/drawingml/2006/chart" xmlns:pic="http://schemas.openxmlformats.org/drawingml/2006/picture" xmlns:dgm="http://schemas.openxmlformats.org/drawingml/2006/diagram" bwMode="auto">
          <a:xfrm>
            <a:off x="6553200" y="6248400"/>
            <a:ext cx="19050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ctr" anchorCtr="0" bIns="46038" compatLnSpc="1" lIns="92075" numCol="1" rIns="92075" tIns="46038" vert="horz" wrap="none">
            <a:prstTxWarp prst="textNoShape">
              <a:avLst/>
            </a:prstTxWarp>
          </a:bodyPr>
          <a:lstStyle>
            <a:lvl1pPr algn="r">
              <a:defRPr smtClean="0" sz="1400">
                <a:uFillTx/>
              </a:defRPr>
            </a:lvl1pPr>
          </a:lstStyle>
          <a:p>
            <a:pPr>
              <a:defRPr>
                <a:uFillTx/>
              </a:defRPr>
            </a:pPr>
            <a:fld id="{2DB182BC-E413-4913-A0BB-885343F8EB44}" type="slidenum">
              <a:rPr lang="en-US">
                <a:uFillTx/>
              </a:rPr>
              <a:pPr>
                <a:defRPr>
                  <a:uFillTx/>
                </a:defRPr>
              </a:pPr>
              <a:t>‹#›</a:t>
            </a:fld>
            <a:endParaRPr lang="en-US">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dk2" bg2="dk1" folHlink="folHlink" hlink="hlink" tx1="lt1" tx2="lt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transition>
    <p:randomBar/>
  </p:transition>
  <p:txStyles>
    <p:titleStyle xmlns:c="http://schemas.openxmlformats.org/drawingml/2006/chart" xmlns:pic="http://schemas.openxmlformats.org/drawingml/2006/picture" xmlns:dgm="http://schemas.openxmlformats.org/drawingml/2006/diagram">
      <a:lvl1pPr algn="ctr" eaLnBrk="0" fontAlgn="base" hangingPunct="0" rtl="0">
        <a:spcBef>
          <a:spcPct val="0"/>
        </a:spcBef>
        <a:spcAft>
          <a:spcPct val="0"/>
        </a:spcAft>
        <a:defRPr sz="4400">
          <a:solidFill>
            <a:schemeClr val="tx2"/>
          </a:solidFill>
          <a:effectLst>
            <a:outerShdw algn="tl" blurRad="38100" dir="2700000" dist="38100">
              <a:srgbClr val="000000"/>
            </a:outerShdw>
          </a:effectLst>
          <a:uFillTx/>
          <a:latin typeface="+mj-lt"/>
          <a:ea typeface="+mj-ea"/>
          <a:cs typeface="+mj-cs"/>
        </a:defRPr>
      </a:lvl1pPr>
      <a:lvl2pPr algn="ctr" eaLnBrk="0" fontAlgn="base" hangingPunct="0" rtl="0">
        <a:spcBef>
          <a:spcPct val="0"/>
        </a:spcBef>
        <a:spcAft>
          <a:spcPct val="0"/>
        </a:spcAft>
        <a:defRPr sz="4400">
          <a:solidFill>
            <a:schemeClr val="tx2"/>
          </a:solidFill>
          <a:effectLst>
            <a:outerShdw algn="tl" blurRad="38100" dir="2700000" dist="38100">
              <a:srgbClr val="000000"/>
            </a:outerShdw>
          </a:effectLst>
          <a:uFillTx/>
          <a:latin charset="0" typeface="Arial"/>
        </a:defRPr>
      </a:lvl2pPr>
      <a:lvl3pPr algn="ctr" eaLnBrk="0" fontAlgn="base" hangingPunct="0" rtl="0">
        <a:spcBef>
          <a:spcPct val="0"/>
        </a:spcBef>
        <a:spcAft>
          <a:spcPct val="0"/>
        </a:spcAft>
        <a:defRPr sz="4400">
          <a:solidFill>
            <a:schemeClr val="tx2"/>
          </a:solidFill>
          <a:effectLst>
            <a:outerShdw algn="tl" blurRad="38100" dir="2700000" dist="38100">
              <a:srgbClr val="000000"/>
            </a:outerShdw>
          </a:effectLst>
          <a:uFillTx/>
          <a:latin charset="0" typeface="Arial"/>
        </a:defRPr>
      </a:lvl3pPr>
      <a:lvl4pPr algn="ctr" eaLnBrk="0" fontAlgn="base" hangingPunct="0" rtl="0">
        <a:spcBef>
          <a:spcPct val="0"/>
        </a:spcBef>
        <a:spcAft>
          <a:spcPct val="0"/>
        </a:spcAft>
        <a:defRPr sz="4400">
          <a:solidFill>
            <a:schemeClr val="tx2"/>
          </a:solidFill>
          <a:effectLst>
            <a:outerShdw algn="tl" blurRad="38100" dir="2700000" dist="38100">
              <a:srgbClr val="000000"/>
            </a:outerShdw>
          </a:effectLst>
          <a:uFillTx/>
          <a:latin charset="0" typeface="Arial"/>
        </a:defRPr>
      </a:lvl4pPr>
      <a:lvl5pPr algn="ctr" eaLnBrk="0" fontAlgn="base" hangingPunct="0" rtl="0">
        <a:spcBef>
          <a:spcPct val="0"/>
        </a:spcBef>
        <a:spcAft>
          <a:spcPct val="0"/>
        </a:spcAft>
        <a:defRPr sz="4400">
          <a:solidFill>
            <a:schemeClr val="tx2"/>
          </a:solidFill>
          <a:effectLst>
            <a:outerShdw algn="tl" blurRad="38100" dir="2700000" dist="38100">
              <a:srgbClr val="000000"/>
            </a:outerShdw>
          </a:effectLst>
          <a:uFillTx/>
          <a:latin charset="0" typeface="Arial"/>
        </a:defRPr>
      </a:lvl5pPr>
      <a:lvl6pPr algn="ctr" eaLnBrk="0" fontAlgn="base" hangingPunct="0" marL="457200" rtl="0">
        <a:spcBef>
          <a:spcPct val="0"/>
        </a:spcBef>
        <a:spcAft>
          <a:spcPct val="0"/>
        </a:spcAft>
        <a:defRPr sz="4400">
          <a:solidFill>
            <a:schemeClr val="tx2"/>
          </a:solidFill>
          <a:effectLst>
            <a:outerShdw algn="tl" blurRad="38100" dir="2700000" dist="38100">
              <a:srgbClr val="000000"/>
            </a:outerShdw>
          </a:effectLst>
          <a:uFillTx/>
          <a:latin charset="0" typeface="Arial"/>
        </a:defRPr>
      </a:lvl6pPr>
      <a:lvl7pPr algn="ctr" eaLnBrk="0" fontAlgn="base" hangingPunct="0" marL="914400" rtl="0">
        <a:spcBef>
          <a:spcPct val="0"/>
        </a:spcBef>
        <a:spcAft>
          <a:spcPct val="0"/>
        </a:spcAft>
        <a:defRPr sz="4400">
          <a:solidFill>
            <a:schemeClr val="tx2"/>
          </a:solidFill>
          <a:effectLst>
            <a:outerShdw algn="tl" blurRad="38100" dir="2700000" dist="38100">
              <a:srgbClr val="000000"/>
            </a:outerShdw>
          </a:effectLst>
          <a:uFillTx/>
          <a:latin charset="0" typeface="Arial"/>
        </a:defRPr>
      </a:lvl7pPr>
      <a:lvl8pPr algn="ctr" eaLnBrk="0" fontAlgn="base" hangingPunct="0" marL="1371600" rtl="0">
        <a:spcBef>
          <a:spcPct val="0"/>
        </a:spcBef>
        <a:spcAft>
          <a:spcPct val="0"/>
        </a:spcAft>
        <a:defRPr sz="4400">
          <a:solidFill>
            <a:schemeClr val="tx2"/>
          </a:solidFill>
          <a:effectLst>
            <a:outerShdw algn="tl" blurRad="38100" dir="2700000" dist="38100">
              <a:srgbClr val="000000"/>
            </a:outerShdw>
          </a:effectLst>
          <a:uFillTx/>
          <a:latin charset="0" typeface="Arial"/>
        </a:defRPr>
      </a:lvl8pPr>
      <a:lvl9pPr algn="ctr" eaLnBrk="0" fontAlgn="base" hangingPunct="0" marL="1828800" rtl="0">
        <a:spcBef>
          <a:spcPct val="0"/>
        </a:spcBef>
        <a:spcAft>
          <a:spcPct val="0"/>
        </a:spcAft>
        <a:defRPr sz="4400">
          <a:solidFill>
            <a:schemeClr val="tx2"/>
          </a:solidFill>
          <a:effectLst>
            <a:outerShdw algn="tl" blurRad="38100" dir="2700000" dist="38100">
              <a:srgbClr val="000000"/>
            </a:outerShdw>
          </a:effectLst>
          <a:uFillTx/>
          <a:latin charset="0" typeface="Arial"/>
        </a:defRPr>
      </a:lvl9pPr>
    </p:titleStyle>
    <p:bodyStyle xmlns:c="http://schemas.openxmlformats.org/drawingml/2006/chart" xmlns:pic="http://schemas.openxmlformats.org/drawingml/2006/picture" xmlns:dgm="http://schemas.openxmlformats.org/drawingml/2006/diagram">
      <a:lvl1pPr algn="l" eaLnBrk="0" fontAlgn="base" hangingPunct="0" indent="-342900" marL="342900" rtl="0">
        <a:spcBef>
          <a:spcPct val="20000"/>
        </a:spcBef>
        <a:spcAft>
          <a:spcPct val="0"/>
        </a:spcAft>
        <a:buClr>
          <a:schemeClr val="accent2"/>
        </a:buClr>
        <a:buSzPct val="75000"/>
        <a:buFont charset="2" pitchFamily="2" typeface="Monotype Sorts"/>
        <a:buChar char="l"/>
        <a:defRPr sz="3200">
          <a:solidFill>
            <a:schemeClr val="tx1"/>
          </a:solidFill>
          <a:uFillTx/>
          <a:latin typeface="+mn-lt"/>
          <a:ea typeface="+mn-ea"/>
          <a:cs typeface="+mn-cs"/>
        </a:defRPr>
      </a:lvl1pPr>
      <a:lvl2pPr algn="l" eaLnBrk="0" fontAlgn="base" hangingPunct="0" indent="-285750" marL="742950" rtl="0">
        <a:spcBef>
          <a:spcPct val="20000"/>
        </a:spcBef>
        <a:spcAft>
          <a:spcPct val="0"/>
        </a:spcAft>
        <a:buClr>
          <a:schemeClr val="tx1"/>
        </a:buClr>
        <a:buChar char="–"/>
        <a:defRPr sz="2800">
          <a:solidFill>
            <a:schemeClr val="tx1"/>
          </a:solidFill>
          <a:uFillTx/>
          <a:latin typeface="+mn-lt"/>
        </a:defRPr>
      </a:lvl2pPr>
      <a:lvl3pPr algn="l" eaLnBrk="0" fontAlgn="base" hangingPunct="0" indent="-228600" marL="1143000" rtl="0">
        <a:spcBef>
          <a:spcPct val="20000"/>
        </a:spcBef>
        <a:spcAft>
          <a:spcPct val="0"/>
        </a:spcAft>
        <a:buClr>
          <a:schemeClr val="accent1"/>
        </a:buClr>
        <a:buSzPct val="63000"/>
        <a:buFont charset="2" pitchFamily="2" typeface="Monotype Sorts"/>
        <a:buChar char="l"/>
        <a:defRPr sz="2400">
          <a:solidFill>
            <a:schemeClr val="tx1"/>
          </a:solidFill>
          <a:uFillTx/>
          <a:latin typeface="+mn-lt"/>
        </a:defRPr>
      </a:lvl3pPr>
      <a:lvl4pPr algn="l" eaLnBrk="0" fontAlgn="base" hangingPunct="0" indent="-228600" marL="1600200" rtl="0">
        <a:spcBef>
          <a:spcPct val="20000"/>
        </a:spcBef>
        <a:spcAft>
          <a:spcPct val="0"/>
        </a:spcAft>
        <a:buClr>
          <a:schemeClr val="tx1"/>
        </a:buClr>
        <a:buChar char="–"/>
        <a:defRPr sz="2000">
          <a:solidFill>
            <a:schemeClr val="tx1"/>
          </a:solidFill>
          <a:uFillTx/>
          <a:latin typeface="+mn-lt"/>
        </a:defRPr>
      </a:lvl4pPr>
      <a:lvl5pPr algn="l" eaLnBrk="0" fontAlgn="base" hangingPunct="0" indent="-228600" marL="2057400" rtl="0">
        <a:spcBef>
          <a:spcPct val="20000"/>
        </a:spcBef>
        <a:spcAft>
          <a:spcPct val="0"/>
        </a:spcAft>
        <a:buClr>
          <a:schemeClr val="accent1"/>
        </a:buClr>
        <a:buChar char="•"/>
        <a:defRPr sz="2000">
          <a:solidFill>
            <a:schemeClr val="tx1"/>
          </a:solidFill>
          <a:uFillTx/>
          <a:latin typeface="+mn-lt"/>
        </a:defRPr>
      </a:lvl5pPr>
      <a:lvl6pPr algn="l" eaLnBrk="0" fontAlgn="base" hangingPunct="0" indent="-228600" marL="2514600" rtl="0">
        <a:spcBef>
          <a:spcPct val="20000"/>
        </a:spcBef>
        <a:spcAft>
          <a:spcPct val="0"/>
        </a:spcAft>
        <a:buClr>
          <a:schemeClr val="accent1"/>
        </a:buClr>
        <a:buChar char="•"/>
        <a:defRPr sz="2000">
          <a:solidFill>
            <a:schemeClr val="tx1"/>
          </a:solidFill>
          <a:uFillTx/>
          <a:latin typeface="+mn-lt"/>
        </a:defRPr>
      </a:lvl6pPr>
      <a:lvl7pPr algn="l" eaLnBrk="0" fontAlgn="base" hangingPunct="0" indent="-228600" marL="2971800" rtl="0">
        <a:spcBef>
          <a:spcPct val="20000"/>
        </a:spcBef>
        <a:spcAft>
          <a:spcPct val="0"/>
        </a:spcAft>
        <a:buClr>
          <a:schemeClr val="accent1"/>
        </a:buClr>
        <a:buChar char="•"/>
        <a:defRPr sz="2000">
          <a:solidFill>
            <a:schemeClr val="tx1"/>
          </a:solidFill>
          <a:uFillTx/>
          <a:latin typeface="+mn-lt"/>
        </a:defRPr>
      </a:lvl7pPr>
      <a:lvl8pPr algn="l" eaLnBrk="0" fontAlgn="base" hangingPunct="0" indent="-228600" marL="3429000" rtl="0">
        <a:spcBef>
          <a:spcPct val="20000"/>
        </a:spcBef>
        <a:spcAft>
          <a:spcPct val="0"/>
        </a:spcAft>
        <a:buClr>
          <a:schemeClr val="accent1"/>
        </a:buClr>
        <a:buChar char="•"/>
        <a:defRPr sz="2000">
          <a:solidFill>
            <a:schemeClr val="tx1"/>
          </a:solidFill>
          <a:uFillTx/>
          <a:latin typeface="+mn-lt"/>
        </a:defRPr>
      </a:lvl8pPr>
      <a:lvl9pPr algn="l" eaLnBrk="0" fontAlgn="base" hangingPunct="0" indent="-228600" marL="3886200" rtl="0">
        <a:spcBef>
          <a:spcPct val="20000"/>
        </a:spcBef>
        <a:spcAft>
          <a:spcPct val="0"/>
        </a:spcAft>
        <a:buClr>
          <a:schemeClr val="accent1"/>
        </a:buClr>
        <a:buChar char="•"/>
        <a:defRPr sz="2000">
          <a:solidFill>
            <a:schemeClr val="tx1"/>
          </a:solidFill>
          <a:uFillTx/>
          <a:latin typeface="+mn-lt"/>
        </a:defRPr>
      </a:lvl9pPr>
    </p:bodyStyle>
    <p:otherStyle xmlns:c="http://schemas.openxmlformats.org/drawingml/2006/chart" xmlns:pic="http://schemas.openxmlformats.org/drawingml/2006/picture" xmlns:dgm="http://schemas.openxmlformats.org/drawingml/2006/diagram">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xml" Type="http://schemas.openxmlformats.org/officeDocument/2006/relationships/notesSlide"></Relationship><Relationship Id="rId3" Target="../media/image1.jpe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9.xml" Type="http://schemas.openxmlformats.org/officeDocument/2006/relationships/notesSlide"></Relationship><Relationship Id="rId3" Target="../media/image4.jpeg" Type="http://schemas.openxmlformats.org/officeDocument/2006/relationships/image"></Relationship></Relationships>
</file>

<file path=ppt/slides/_rels/slide11.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0.xml" Type="http://schemas.openxmlformats.org/officeDocument/2006/relationships/notesSlide"></Relationship><Relationship Id="rId3" Target="../media/image5.jpe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1.xml" Type="http://schemas.openxmlformats.org/officeDocument/2006/relationships/notesSlide"></Relationship><Relationship Id="rId3" Target="../media/image5.jpeg" Type="http://schemas.openxmlformats.org/officeDocument/2006/relationships/image"></Relationship></Relationships>
</file>

<file path=ppt/slides/_rels/slide13.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5.jpe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2.xml" Type="http://schemas.openxmlformats.org/officeDocument/2006/relationships/notesSlide"></Relationship><Relationship Id="rId3" Target="../media/image6.jpeg" Type="http://schemas.openxmlformats.org/officeDocument/2006/relationships/image"></Relationship></Relationships>
</file>

<file path=ppt/slides/_rels/slide15.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1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7.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3.xml" Type="http://schemas.openxmlformats.org/officeDocument/2006/relationships/notesSlide"></Relationship><Relationship Id="rId3" Target="../media/image7.jpe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4.xml" Type="http://schemas.openxmlformats.org/officeDocument/2006/relationships/notesSlide"></Relationship><Relationship Id="rId3" Target="../media/image7.jpeg" Type="http://schemas.openxmlformats.org/officeDocument/2006/relationships/image"></Relationship></Relationships>
</file>

<file path=ppt/slides/_rels/slide19.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5.xml" Type="http://schemas.openxmlformats.org/officeDocument/2006/relationships/notesSlide"></Relationship><Relationship Id="rId3" Target="../media/image8.jpe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xml" Type="http://schemas.openxmlformats.org/officeDocument/2006/relationships/notesSlide"></Relationship><Relationship Id="rId3" Target="../media/image2.png" Type="http://schemas.openxmlformats.org/officeDocument/2006/relationships/image"></Relationship></Relationships>
</file>

<file path=ppt/slides/_rels/slide20.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9.jpeg" Type="http://schemas.openxmlformats.org/officeDocument/2006/relationships/image"></Relationship></Relationships>
</file>

<file path=ppt/slides/_rels/slide21.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10.jpeg" Type="http://schemas.openxmlformats.org/officeDocument/2006/relationships/image"></Relationship></Relationships>
</file>

<file path=ppt/slides/_rels/slide22.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16.xml" Type="http://schemas.openxmlformats.org/officeDocument/2006/relationships/notesSlide"></Relationship><Relationship Id="rId3" Target="../media/image11.jpeg" Type="http://schemas.openxmlformats.org/officeDocument/2006/relationships/image"></Relationship></Relationships>
</file>

<file path=ppt/slides/_rels/slide23.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17.xml" Type="http://schemas.openxmlformats.org/officeDocument/2006/relationships/notesSlide"></Relationship><Relationship Id="rId3" Target="../media/image12.jpeg" Type="http://schemas.openxmlformats.org/officeDocument/2006/relationships/image"></Relationship></Relationships>
</file>

<file path=ppt/slides/_rels/slide24.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13.jpeg" Type="http://schemas.openxmlformats.org/officeDocument/2006/relationships/image"></Relationship></Relationships>
</file>

<file path=ppt/slides/_rels/slide2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8.xml" Type="http://schemas.openxmlformats.org/officeDocument/2006/relationships/notesSlide"></Relationship></Relationships>
</file>

<file path=ppt/slides/_rels/slide26.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9.xml" Type="http://schemas.openxmlformats.org/officeDocument/2006/relationships/notesSlide"></Relationship></Relationships>
</file>

<file path=ppt/slides/_rels/slide27.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0.xml" Type="http://schemas.openxmlformats.org/officeDocument/2006/relationships/notesSlide"></Relationship></Relationships>
</file>

<file path=ppt/slides/_rels/slide28.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1.xml" Type="http://schemas.openxmlformats.org/officeDocument/2006/relationships/notesSlide"></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xml" Type="http://schemas.openxmlformats.org/officeDocument/2006/relationships/notesSlide"></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4.xml" Type="http://schemas.openxmlformats.org/officeDocument/2006/relationships/notesSlide"></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5.xml" Type="http://schemas.openxmlformats.org/officeDocument/2006/relationships/notesSlide"></Relationship></Relationships>
</file>

<file path=ppt/slides/_rels/slide6.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6.xml" Type="http://schemas.openxmlformats.org/officeDocument/2006/relationships/notesSlide"></Relationship></Relationships>
</file>

<file path=ppt/slides/_rels/slide7.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7.xml" Type="http://schemas.openxmlformats.org/officeDocument/2006/relationships/notesSlide"></Relationship><Relationship Id="rId3" Target="../media/image3.jpeg" Type="http://schemas.openxmlformats.org/officeDocument/2006/relationships/image"></Relationship></Relationships>
</file>

<file path=ppt/slides/_rels/slide8.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8.xml" Type="http://schemas.openxmlformats.org/officeDocument/2006/relationships/notesSlide"></Relationship></Relationships>
</file>

<file path=ppt/slides/_rels/slide9.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122" name="Rectangle 2"/>
          <p:cNvSpPr xmlns:c="http://schemas.openxmlformats.org/drawingml/2006/chart" xmlns:pic="http://schemas.openxmlformats.org/drawingml/2006/picture" xmlns:dgm="http://schemas.openxmlformats.org/drawingml/2006/diagram">
            <a:spLocks noChangeArrowheads="1" noGrp="1"/>
          </p:cNvSpPr>
          <p:nvPr>
            <p:ph type="ctrTitle"/>
          </p:nvPr>
        </p:nvSpPr>
        <p:spPr xmlns:c="http://schemas.openxmlformats.org/drawingml/2006/chart" xmlns:pic="http://schemas.openxmlformats.org/drawingml/2006/picture" xmlns:dgm="http://schemas.openxmlformats.org/drawingml/2006/diagram">
          <a:xfrm>
            <a:off x="0" y="457200"/>
            <a:ext cx="9144000" cy="914400"/>
          </a:xfrm>
        </p:spPr>
        <p:txBody xmlns:c="http://schemas.openxmlformats.org/drawingml/2006/chart" xmlns:pic="http://schemas.openxmlformats.org/drawingml/2006/picture" xmlns:dgm="http://schemas.openxmlformats.org/drawingml/2006/diagram">
          <a:bodyPr/>
          <a:lstStyle/>
          <a:p>
            <a:pPr>
              <a:defRPr>
                <a:uFillTx/>
              </a:defRPr>
            </a:pPr>
            <a:r>
              <a:rPr dirty="0" lang="en-US" smtClean="0" sz="2800">
                <a:uFillTx/>
                <a:latin charset="0" typeface="Times New Roman"/>
              </a:rPr>
              <a:t/>
            </a:r>
            <a:br>
              <a:rPr dirty="0" lang="en-US" smtClean="0" sz="2800">
                <a:uFillTx/>
                <a:latin charset="0" typeface="Times New Roman"/>
              </a:rPr>
            </a:br>
            <a:r>
              <a:rPr dirty="0" lang="en-US" smtClean="0" sz="2800">
                <a:uFillTx/>
                <a:latin charset="0" typeface="Times New Roman"/>
              </a:rPr>
              <a:t>     </a:t>
            </a:r>
            <a:r>
              <a:rPr dirty="0" lang="en-US" smtClean="0" sz="2800">
                <a:uFillTx/>
                <a:latin charset="0" typeface="Times New Roman"/>
              </a:rPr>
              <a:t> </a:t>
            </a:r>
            <a:r>
              <a:rPr b="1" dirty="0" lang="en-US" smtClean="0" sz="3200">
                <a:uFillTx/>
                <a:latin charset="0" typeface="Times New Roman"/>
              </a:rPr>
              <a:t>AIR </a:t>
            </a:r>
            <a:r>
              <a:rPr b="1" dirty="0" lang="en-US" smtClean="0" sz="3200">
                <a:uFillTx/>
                <a:latin charset="0" typeface="Times New Roman"/>
              </a:rPr>
              <a:t>TRAFFIC CONTROL TOWER</a:t>
            </a:r>
            <a:r>
              <a:rPr dirty="0" lang="en-US" smtClean="0">
                <a:uFillTx/>
              </a:rPr>
              <a:t>        </a:t>
            </a:r>
          </a:p>
        </p:txBody>
      </p:sp>
      <p:sp>
        <p:nvSpPr>
          <p:cNvPr xmlns:c="http://schemas.openxmlformats.org/drawingml/2006/chart" xmlns:pic="http://schemas.openxmlformats.org/drawingml/2006/picture" xmlns:dgm="http://schemas.openxmlformats.org/drawingml/2006/diagram" id="3075" name="Rectangle 3"/>
          <p:cNvSpPr xmlns:c="http://schemas.openxmlformats.org/drawingml/2006/chart" xmlns:pic="http://schemas.openxmlformats.org/drawingml/2006/picture" xmlns:dgm="http://schemas.openxmlformats.org/drawingml/2006/diagram">
            <a:spLocks noChangeArrowheads="1" noGrp="1"/>
          </p:cNvSpPr>
          <p:nvPr>
            <p:ph idx="1" type="subTitle"/>
          </p:nvPr>
        </p:nvSpPr>
        <p:spPr xmlns:c="http://schemas.openxmlformats.org/drawingml/2006/chart" xmlns:pic="http://schemas.openxmlformats.org/drawingml/2006/picture" xmlns:dgm="http://schemas.openxmlformats.org/drawingml/2006/diagram">
          <a:xfrm>
            <a:off x="1295400" y="3810000"/>
            <a:ext cx="6400800" cy="1752600"/>
          </a:xfrm>
          <a:noFill/>
        </p:spPr>
        <p:txBody xmlns:c="http://schemas.openxmlformats.org/drawingml/2006/chart" xmlns:pic="http://schemas.openxmlformats.org/drawingml/2006/picture" xmlns:dgm="http://schemas.openxmlformats.org/drawingml/2006/diagram">
          <a:bodyPr/>
          <a:lstStyle/>
          <a:p>
            <a:pPr algn="l"/>
            <a:r>
              <a:rPr lang="en-US" smtClean="0">
                <a:uFillTx/>
              </a:rPr>
              <a:t>                          </a:t>
            </a:r>
          </a:p>
          <a:p>
            <a:pPr algn="l"/>
            <a:r>
              <a:rPr lang="en-US" smtClean="0">
                <a:uFillTx/>
              </a:rPr>
              <a:t>                  </a:t>
            </a:r>
            <a:endParaRPr lang="en-US" smtClean="0" sz="2400">
              <a:uFillTx/>
            </a:endParaRPr>
          </a:p>
          <a:p>
            <a:pPr algn="l"/>
            <a:endParaRPr lang="en-US" smtClean="0" sz="2400">
              <a:uFillTx/>
            </a:endParaRPr>
          </a:p>
          <a:p>
            <a:pPr algn="l"/>
            <a:endParaRPr lang="en-US" smtClean="0" sz="2400">
              <a:uFillTx/>
            </a:endParaRPr>
          </a:p>
          <a:p>
            <a:r>
              <a:rPr lang="en-US" smtClean="0" sz="2400">
                <a:uFillTx/>
              </a:rPr>
              <a:t>       </a:t>
            </a:r>
          </a:p>
          <a:p>
            <a:r>
              <a:rPr lang="en-US" smtClean="0" sz="2400">
                <a:uFillTx/>
              </a:rPr>
              <a:t> </a:t>
            </a:r>
          </a:p>
          <a:p>
            <a:pPr algn="l"/>
            <a:r>
              <a:rPr lang="en-US" smtClean="0" sz="2400">
                <a:uFillTx/>
              </a:rPr>
              <a:t>                         </a:t>
            </a:r>
          </a:p>
        </p:txBody>
      </p:sp>
      <p:sp>
        <p:nvSpPr>
          <p:cNvPr xmlns:c="http://schemas.openxmlformats.org/drawingml/2006/chart" xmlns:pic="http://schemas.openxmlformats.org/drawingml/2006/picture" xmlns:dgm="http://schemas.openxmlformats.org/drawingml/2006/diagram" id="3076" name="Rectangle 4"/>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2812586" y="304800"/>
            <a:ext cx="3904127" cy="519112"/>
          </a:xfrm>
          <a:prstGeom prst="rect">
            <a:avLst/>
          </a:prstGeom>
          <a:noFill/>
          <a:ln w="9525">
            <a:noFill/>
            <a:miter lim="800000"/>
          </a:ln>
        </p:spPr>
        <p:txBody xmlns:c="http://schemas.openxmlformats.org/drawingml/2006/chart" xmlns:pic="http://schemas.openxmlformats.org/drawingml/2006/picture" xmlns:dgm="http://schemas.openxmlformats.org/drawingml/2006/diagram">
          <a:bodyPr bIns="46038" lIns="92075" rIns="92075" tIns="46038">
            <a:spAutoFit/>
          </a:bodyPr>
          <a:lstStyle/>
          <a:p>
            <a:pPr algn="l"/>
            <a:r>
              <a:rPr b="1" lang="en-US" sz="2800">
                <a:solidFill>
                  <a:schemeClr val="tx2"/>
                </a:solidFill>
                <a:uFillTx/>
              </a:rPr>
              <a:t>Welcome To DFW</a:t>
            </a:r>
            <a:endParaRPr b="1" lang="en-US" sz="2800">
              <a:uFillTx/>
            </a:endParaRPr>
          </a:p>
        </p:txBody>
      </p:sp>
      <p:sp>
        <p:nvSpPr>
          <p:cNvPr xmlns:c="http://schemas.openxmlformats.org/drawingml/2006/chart" xmlns:pic="http://schemas.openxmlformats.org/drawingml/2006/picture" xmlns:dgm="http://schemas.openxmlformats.org/drawingml/2006/diagram" id="5128" name="Rectangle 8"/>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0" y="5181600"/>
            <a:ext cx="9144000" cy="12954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b" bIns="46038" lIns="92075" rIns="92075" tIns="46038"/>
          <a:lstStyle/>
          <a:p>
            <a:pPr>
              <a:defRPr>
                <a:uFillTx/>
              </a:defRPr>
            </a:pPr>
            <a:r>
              <a:rPr lang="en-US" sz="2400">
                <a:solidFill>
                  <a:schemeClr val="tx2"/>
                </a:solidFill>
                <a:effectLst>
                  <a:outerShdw algn="tl" blurRad="38100" dir="2700000" dist="38100">
                    <a:srgbClr val="000000"/>
                  </a:outerShdw>
                </a:effectLst>
                <a:uFillTx/>
              </a:rPr>
              <a:t>AND</a:t>
            </a:r>
            <a:r>
              <a:rPr lang="en-US">
                <a:solidFill>
                  <a:schemeClr val="accent2"/>
                </a:solidFill>
                <a:effectLst>
                  <a:outerShdw algn="tl" blurRad="38100" dir="2700000" dist="38100">
                    <a:srgbClr val="000000"/>
                  </a:outerShdw>
                </a:effectLst>
                <a:uFillTx/>
              </a:rPr>
              <a:t/>
            </a:r>
            <a:br>
              <a:rPr lang="en-US">
                <a:solidFill>
                  <a:schemeClr val="accent2"/>
                </a:solidFill>
                <a:effectLst>
                  <a:outerShdw algn="tl" blurRad="38100" dir="2700000" dist="38100">
                    <a:srgbClr val="000000"/>
                  </a:outerShdw>
                </a:effectLst>
                <a:uFillTx/>
              </a:rPr>
            </a:br>
            <a:r>
              <a:rPr b="1" lang="en-US">
                <a:solidFill>
                  <a:schemeClr val="tx2"/>
                </a:solidFill>
                <a:effectLst>
                  <a:outerShdw algn="tl" blurRad="38100" dir="2700000" dist="38100">
                    <a:srgbClr val="000000"/>
                  </a:outerShdw>
                </a:effectLst>
                <a:uFillTx/>
              </a:rPr>
              <a:t>TERMINAL RADAR APPROACH CONTROL</a:t>
            </a:r>
            <a:r>
              <a:rPr lang="en-US">
                <a:solidFill>
                  <a:schemeClr val="accent2"/>
                </a:solidFill>
                <a:effectLst>
                  <a:outerShdw algn="tl" blurRad="38100" dir="2700000" dist="38100">
                    <a:srgbClr val="000000"/>
                  </a:outerShdw>
                </a:effectLst>
                <a:uFillTx/>
              </a:rPr>
              <a:t/>
            </a:r>
            <a:br>
              <a:rPr lang="en-US">
                <a:solidFill>
                  <a:schemeClr val="accent2"/>
                </a:solidFill>
                <a:effectLst>
                  <a:outerShdw algn="tl" blurRad="38100" dir="2700000" dist="38100">
                    <a:srgbClr val="000000"/>
                  </a:outerShdw>
                </a:effectLst>
                <a:uFillTx/>
              </a:rPr>
            </a:br>
            <a:r>
              <a:rPr lang="en-US">
                <a:solidFill>
                  <a:schemeClr val="tx2"/>
                </a:solidFill>
                <a:effectLst>
                  <a:outerShdw algn="tl" blurRad="38100" dir="2700000" dist="38100">
                    <a:srgbClr val="000000"/>
                  </a:outerShdw>
                </a:effectLst>
                <a:uFillTx/>
              </a:rPr>
              <a:t>(TRACON)</a:t>
            </a:r>
            <a:endParaRPr lang="en-US" sz="4400">
              <a:solidFill>
                <a:schemeClr val="tx2"/>
              </a:solidFill>
              <a:effectLst>
                <a:outerShdw algn="tl" blurRad="38100" dir="2700000" dist="38100">
                  <a:srgbClr val="000000"/>
                </a:outerShdw>
              </a:effectLst>
              <a:uFillTx/>
              <a:latin charset="0" typeface="Arial"/>
            </a:endParaRPr>
          </a:p>
        </p:txBody>
      </p:sp>
      <p:pic>
        <p:nvPicPr>
          <p:cNvPr xmlns:c="http://schemas.openxmlformats.org/drawingml/2006/chart" xmlns:pic="http://schemas.openxmlformats.org/drawingml/2006/picture" xmlns:dgm="http://schemas.openxmlformats.org/drawingml/2006/diagram" descr="A:\ACEphoto.JPG" id="3078" name="Picture 9"/>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2438400" y="1676400"/>
            <a:ext cx="4495800" cy="3276600"/>
          </a:xfrm>
          <a:prstGeom prst="rect">
            <a:avLst/>
          </a:prstGeom>
          <a:noFill/>
          <a:ln w="9525">
            <a:noFill/>
            <a:miter lim="800000"/>
          </a:ln>
        </p:spPr>
      </p:pic>
    </p:spTree>
  </p:cSld>
  <p:clrMapOvr xmlns:c="http://schemas.openxmlformats.org/drawingml/2006/chart" xmlns:pic="http://schemas.openxmlformats.org/drawingml/2006/picture" xmlns:dgm="http://schemas.openxmlformats.org/drawingml/2006/diagram">
    <a:overrideClrMapping accent1="accent1" accent2="accent2" accent3="accent3" accent4="accent4" accent5="accent5" accent6="accent6" bg1="dk2" bg2="dk1" folHlink="folHlink" hlink="hlink" tx1="lt1" tx2="lt2"/>
  </p:clrMapOvr>
  <p:transition>
    <p:randomBar/>
  </p:transition>
  <p:timing>
    <p:tnLst>
      <p:par>
        <p:cTn dur="indefinite" id="1" nodeType="tmRoot" restart="never"/>
      </p:par>
    </p:tn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bg>
      <p:bgPr>
        <a:solidFill>
          <a:schemeClr val="bg2"/>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C:\My Documents\My Pictures\dfwaerial2.JPG" id="13314"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0" y="0"/>
            <a:ext cx="9144000" cy="68961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048000" y="0"/>
            <a:ext cx="3135474" cy="400110"/>
          </a:xfrm>
          <a:prstGeom prst="rect">
            <a:avLst/>
          </a:prstGeom>
          <a:solidFill>
            <a:schemeClr val="tx1"/>
          </a:solidFill>
        </p:spPr>
        <p:txBody xmlns:c="http://schemas.openxmlformats.org/drawingml/2006/chart" xmlns:pic="http://schemas.openxmlformats.org/drawingml/2006/picture" xmlns:dgm="http://schemas.openxmlformats.org/drawingml/2006/diagram">
          <a:bodyPr rtlCol="0" wrap="none">
            <a:spAutoFit/>
          </a:bodyPr>
          <a:lstStyle/>
          <a:p>
            <a:r>
              <a:rPr dirty="0" lang="en-US" smtClean="0" sz="2000">
                <a:solidFill>
                  <a:schemeClr val="bg2"/>
                </a:solidFill>
                <a:uFillTx/>
              </a:rPr>
              <a:t>Aerial View of DFW Airport</a:t>
            </a:r>
            <a:endParaRPr dirty="0" lang="en-US" sz="2000">
              <a:solidFill>
                <a:schemeClr val="bg2"/>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bg>
      <p:bgPr>
        <a:solidFill>
          <a:schemeClr val="bg2"/>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4338" name="Text Box 5"/>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2971800" y="304800"/>
            <a:ext cx="3429000" cy="336550"/>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spcBef>
                <a:spcPct val="50000"/>
              </a:spcBef>
            </a:pPr>
            <a:r>
              <a:rPr b="1" lang="en-US" sz="1600">
                <a:solidFill>
                  <a:schemeClr val="bg2"/>
                </a:solidFill>
                <a:uFillTx/>
                <a:latin charset="0" typeface="Arial"/>
              </a:rPr>
              <a:t>Graphic View</a:t>
            </a:r>
            <a:endParaRPr b="1" lang="en-US" sz="1200">
              <a:uFillTx/>
              <a:latin charset="0" typeface="Arial"/>
            </a:endParaRPr>
          </a:p>
        </p:txBody>
      </p:sp>
      <p:pic>
        <p:nvPicPr>
          <p:cNvPr xmlns:c="http://schemas.openxmlformats.org/drawingml/2006/chart" xmlns:pic="http://schemas.openxmlformats.org/drawingml/2006/picture" xmlns:dgm="http://schemas.openxmlformats.org/drawingml/2006/diagram" descr="A:\dfw-medInv.JPG" id="14339" name="Picture 6"/>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0" y="0"/>
            <a:ext cx="9144000" cy="688975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03849" y="228600"/>
            <a:ext cx="1829411" cy="738664"/>
          </a:xfrm>
          <a:prstGeom prst="rect">
            <a:avLst/>
          </a:prstGeom>
          <a:noFill/>
        </p:spPr>
        <p:txBody xmlns:c="http://schemas.openxmlformats.org/drawingml/2006/chart" xmlns:pic="http://schemas.openxmlformats.org/drawingml/2006/picture" xmlns:dgm="http://schemas.openxmlformats.org/drawingml/2006/diagram">
          <a:bodyPr rtlCol="0" wrap="none">
            <a:spAutoFit/>
          </a:bodyPr>
          <a:lstStyle/>
          <a:p>
            <a:r>
              <a:rPr dirty="0" lang="en-US" smtClean="0" sz="1400">
                <a:uFillTx/>
              </a:rPr>
              <a:t>Controllers in Training</a:t>
            </a:r>
          </a:p>
          <a:p>
            <a:r>
              <a:rPr dirty="0" lang="en-US" smtClean="0" sz="1400">
                <a:uFillTx/>
              </a:rPr>
              <a:t>Must memoriz</a:t>
            </a:r>
            <a:r>
              <a:rPr dirty="0" lang="en-US" smtClean="0" sz="1400">
                <a:uFillTx/>
              </a:rPr>
              <a:t>e</a:t>
            </a:r>
            <a:r>
              <a:rPr dirty="0" lang="en-US" smtClean="0" sz="1400">
                <a:uFillTx/>
              </a:rPr>
              <a:t> </a:t>
            </a:r>
            <a:r>
              <a:rPr dirty="0" lang="en-US" smtClean="0" sz="1400">
                <a:uFillTx/>
              </a:rPr>
              <a:t>t</a:t>
            </a:r>
            <a:r>
              <a:rPr dirty="0" lang="en-US" smtClean="0" sz="1400">
                <a:uFillTx/>
              </a:rPr>
              <a:t>h</a:t>
            </a:r>
            <a:r>
              <a:rPr dirty="0" lang="en-US" smtClean="0" sz="1400">
                <a:uFillTx/>
              </a:rPr>
              <a:t>e</a:t>
            </a:r>
          </a:p>
          <a:p>
            <a:r>
              <a:rPr dirty="0" lang="en-US" smtClean="0" sz="1400">
                <a:uFillTx/>
              </a:rPr>
              <a:t>Airport Layout</a:t>
            </a:r>
            <a:endParaRPr dirty="0" lang="en-US" sz="1600">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bg>
      <p:bgPr>
        <a:solidFill>
          <a:schemeClr val="bg2"/>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362" name="Text Box 2"/>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2971800" y="304800"/>
            <a:ext cx="3429000" cy="336550"/>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spcBef>
                <a:spcPct val="50000"/>
              </a:spcBef>
            </a:pPr>
            <a:r>
              <a:rPr b="1" lang="en-US" sz="1600">
                <a:solidFill>
                  <a:schemeClr val="bg2"/>
                </a:solidFill>
                <a:uFillTx/>
                <a:latin charset="0" typeface="Arial"/>
              </a:rPr>
              <a:t>Graphic View</a:t>
            </a:r>
            <a:endParaRPr b="1" lang="en-US" sz="1200">
              <a:uFillTx/>
              <a:latin charset="0" typeface="Arial"/>
            </a:endParaRPr>
          </a:p>
        </p:txBody>
      </p:sp>
      <p:pic>
        <p:nvPicPr>
          <p:cNvPr xmlns:c="http://schemas.openxmlformats.org/drawingml/2006/chart" xmlns:pic="http://schemas.openxmlformats.org/drawingml/2006/picture" xmlns:dgm="http://schemas.openxmlformats.org/drawingml/2006/diagram" descr="A:\dfw-medInv.JPG" id="15363" name="Picture 3"/>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0" y="-15875"/>
            <a:ext cx="9144000" cy="688975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15364" name="AutoShape 4"/>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3429000" y="5791200"/>
            <a:ext cx="365125" cy="547688"/>
          </a:xfrm>
          <a:prstGeom prst="downArrow">
            <a:avLst>
              <a:gd fmla="val 50000" name="adj1"/>
              <a:gd fmla="val 37500" name="adj2"/>
            </a:avLst>
          </a:prstGeom>
          <a:solidFill>
            <a:schemeClr val="hlink"/>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5365" name="AutoShape 5"/>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rot="-2700000">
            <a:off x="8869363" y="3657600"/>
            <a:ext cx="274637" cy="365125"/>
          </a:xfrm>
          <a:prstGeom prst="downArrow">
            <a:avLst>
              <a:gd fmla="val 50000" name="adj1"/>
              <a:gd fmla="val 33237" name="adj2"/>
            </a:avLst>
          </a:prstGeom>
          <a:solidFill>
            <a:schemeClr val="hlink"/>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5366" name="AutoShape 6"/>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5562600" y="5791200"/>
            <a:ext cx="365125" cy="547688"/>
          </a:xfrm>
          <a:prstGeom prst="downArrow">
            <a:avLst>
              <a:gd fmla="val 50000" name="adj1"/>
              <a:gd fmla="val 37500" name="adj2"/>
            </a:avLst>
          </a:prstGeom>
          <a:solidFill>
            <a:schemeClr val="hlink"/>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5367" name="AutoShape 7"/>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3048000" y="5791200"/>
            <a:ext cx="274638" cy="365125"/>
          </a:xfrm>
          <a:prstGeom prst="downArrow">
            <a:avLst>
              <a:gd fmla="val 50000" name="adj1"/>
              <a:gd fmla="val 33237" name="adj2"/>
            </a:avLst>
          </a:prstGeom>
          <a:solidFill>
            <a:schemeClr val="hlink"/>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5368" name="AutoShape 8"/>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6019800" y="5791200"/>
            <a:ext cx="274638" cy="365125"/>
          </a:xfrm>
          <a:prstGeom prst="downArrow">
            <a:avLst>
              <a:gd fmla="val 50000" name="adj1"/>
              <a:gd fmla="val 33237" name="adj2"/>
            </a:avLst>
          </a:prstGeom>
          <a:solidFill>
            <a:schemeClr val="hlink"/>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5369" name="AutoShape 9"/>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3048000" y="838200"/>
            <a:ext cx="365125" cy="547688"/>
          </a:xfrm>
          <a:prstGeom prst="downArrow">
            <a:avLst>
              <a:gd fmla="val 50000" name="adj1"/>
              <a:gd fmla="val 37500" name="adj2"/>
            </a:avLst>
          </a:prstGeom>
          <a:solidFill>
            <a:schemeClr val="accent1"/>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5370" name="AutoShape 10"/>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7620000" y="1676400"/>
            <a:ext cx="365125" cy="547688"/>
          </a:xfrm>
          <a:prstGeom prst="downArrow">
            <a:avLst>
              <a:gd fmla="val 50000" name="adj1"/>
              <a:gd fmla="val 37500" name="adj2"/>
            </a:avLst>
          </a:prstGeom>
          <a:solidFill>
            <a:schemeClr val="accent1"/>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5371" name="AutoShape 11"/>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6019800" y="914400"/>
            <a:ext cx="365125" cy="547688"/>
          </a:xfrm>
          <a:prstGeom prst="downArrow">
            <a:avLst>
              <a:gd fmla="val 50000" name="adj1"/>
              <a:gd fmla="val 37500" name="adj2"/>
            </a:avLst>
          </a:prstGeom>
          <a:solidFill>
            <a:schemeClr val="accent1"/>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5372" name="AutoShape 12"/>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rot="-2700000">
            <a:off x="0" y="1295400"/>
            <a:ext cx="274638" cy="365125"/>
          </a:xfrm>
          <a:prstGeom prst="downArrow">
            <a:avLst>
              <a:gd fmla="val 50000" name="adj1"/>
              <a:gd fmla="val 33237" name="adj2"/>
            </a:avLst>
          </a:prstGeom>
          <a:solidFill>
            <a:schemeClr val="accent1"/>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5373" name="Text Box 13"/>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2667000" y="533400"/>
            <a:ext cx="1905000" cy="304800"/>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lang="en-US" sz="1400">
                <a:solidFill>
                  <a:schemeClr val="accent1"/>
                </a:solidFill>
                <a:uFillTx/>
                <a:latin charset="0" typeface="Arial"/>
              </a:rPr>
              <a:t>ARRIVALS</a:t>
            </a:r>
            <a:endParaRPr lang="en-US" sz="1400">
              <a:uFillTx/>
              <a:latin charset="0" typeface="Arial"/>
            </a:endParaRPr>
          </a:p>
        </p:txBody>
      </p:sp>
      <p:sp>
        <p:nvSpPr>
          <p:cNvPr xmlns:c="http://schemas.openxmlformats.org/drawingml/2006/chart" xmlns:pic="http://schemas.openxmlformats.org/drawingml/2006/picture" xmlns:dgm="http://schemas.openxmlformats.org/drawingml/2006/diagram" id="15374" name="Text Box 14"/>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5105400" y="6324600"/>
            <a:ext cx="1524000" cy="304800"/>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lang="en-US" sz="1400">
                <a:solidFill>
                  <a:schemeClr val="hlink"/>
                </a:solidFill>
                <a:uFillTx/>
                <a:latin charset="0" typeface="Arial"/>
              </a:rPr>
              <a:t>DEPARTURES</a:t>
            </a:r>
            <a:endParaRPr lang="en-US" sz="1400">
              <a:uFillTx/>
              <a:latin charset="0" typeface="Arial"/>
            </a:endParaRPr>
          </a:p>
        </p:txBody>
      </p:sp>
      <p:sp>
        <p:nvSpPr>
          <p:cNvPr xmlns:c="http://schemas.openxmlformats.org/drawingml/2006/chart" xmlns:pic="http://schemas.openxmlformats.org/drawingml/2006/picture" xmlns:dgm="http://schemas.openxmlformats.org/drawingml/2006/diagram" id="15" name="TextBox 1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0" y="152400"/>
            <a:ext cx="2186817" cy="738664"/>
          </a:xfrm>
          <a:prstGeom prst="rect">
            <a:avLst/>
          </a:prstGeom>
          <a:noFill/>
        </p:spPr>
        <p:txBody xmlns:c="http://schemas.openxmlformats.org/drawingml/2006/chart" xmlns:pic="http://schemas.openxmlformats.org/drawingml/2006/picture" xmlns:dgm="http://schemas.openxmlformats.org/drawingml/2006/diagram">
          <a:bodyPr rtlCol="0" wrap="none">
            <a:spAutoFit/>
          </a:bodyPr>
          <a:lstStyle/>
          <a:p>
            <a:r>
              <a:rPr dirty="0" lang="en-US" smtClean="0" sz="1400">
                <a:uFillTx/>
              </a:rPr>
              <a:t>Arrival and</a:t>
            </a:r>
          </a:p>
          <a:p>
            <a:r>
              <a:rPr dirty="0" lang="en-US" smtClean="0" sz="1400">
                <a:uFillTx/>
              </a:rPr>
              <a:t>Departure Runway usage in</a:t>
            </a:r>
          </a:p>
          <a:p>
            <a:r>
              <a:rPr dirty="0" lang="en-US" smtClean="0" sz="1400">
                <a:uFillTx/>
              </a:rPr>
              <a:t>A  South Flow</a:t>
            </a:r>
            <a:endParaRPr dirty="0" lang="en-US" sz="1400">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A:\dfw-medInv.JPG" id="16386" name="Picture 1026"/>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cstate="print"/>
          <a:srcRect/>
          <a:stretch>
            <a:fillRect/>
          </a:stretch>
        </p:blipFill>
        <p:spPr xmlns:c="http://schemas.openxmlformats.org/drawingml/2006/chart" xmlns:pic="http://schemas.openxmlformats.org/drawingml/2006/picture" xmlns:dgm="http://schemas.openxmlformats.org/drawingml/2006/diagram" bwMode="auto">
          <a:xfrm>
            <a:off x="0" y="-31750"/>
            <a:ext cx="9144000" cy="6889750"/>
          </a:xfrm>
          <a:prstGeom prst="rect">
            <a:avLst/>
          </a:prstGeom>
          <a:solidFill>
            <a:schemeClr val="hlink"/>
          </a:solidFill>
          <a:ln w="9525">
            <a:noFill/>
            <a:miter lim="800000"/>
          </a:ln>
        </p:spPr>
      </p:pic>
      <p:sp>
        <p:nvSpPr>
          <p:cNvPr xmlns:c="http://schemas.openxmlformats.org/drawingml/2006/chart" xmlns:pic="http://schemas.openxmlformats.org/drawingml/2006/picture" xmlns:dgm="http://schemas.openxmlformats.org/drawingml/2006/diagram" id="16387" name="AutoShape 1027"/>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5638800" y="304800"/>
            <a:ext cx="304800" cy="457200"/>
          </a:xfrm>
          <a:prstGeom prst="upArrow">
            <a:avLst>
              <a:gd fmla="val 50000" name="adj1"/>
              <a:gd fmla="val 37500" name="adj2"/>
            </a:avLst>
          </a:prstGeom>
          <a:solidFill>
            <a:schemeClr val="hlink"/>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6388" name="AutoShape 1028"/>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3048000" y="5715000"/>
            <a:ext cx="381000" cy="533400"/>
          </a:xfrm>
          <a:prstGeom prst="upArrow">
            <a:avLst>
              <a:gd fmla="val 50000" name="adj1"/>
              <a:gd fmla="val 35000" name="adj2"/>
            </a:avLst>
          </a:prstGeom>
          <a:solidFill>
            <a:schemeClr val="accent1"/>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6389" name="AutoShape 1029"/>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5943600" y="5638800"/>
            <a:ext cx="381000" cy="533400"/>
          </a:xfrm>
          <a:prstGeom prst="upArrow">
            <a:avLst>
              <a:gd fmla="val 50000" name="adj1"/>
              <a:gd fmla="val 35000" name="adj2"/>
            </a:avLst>
          </a:prstGeom>
          <a:solidFill>
            <a:schemeClr val="accent1"/>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6390" name="AutoShape 1030"/>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7620000" y="6172200"/>
            <a:ext cx="304800" cy="457200"/>
          </a:xfrm>
          <a:prstGeom prst="upArrow">
            <a:avLst>
              <a:gd fmla="val 50000" name="adj1"/>
              <a:gd fmla="val 37500" name="adj2"/>
            </a:avLst>
          </a:prstGeom>
          <a:solidFill>
            <a:schemeClr val="accent1"/>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6391" name="AutoShape 1031"/>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rot="-2637073">
            <a:off x="8839200" y="3657600"/>
            <a:ext cx="304800" cy="295275"/>
          </a:xfrm>
          <a:prstGeom prst="upArrow">
            <a:avLst>
              <a:gd fmla="val 50000" name="adj1"/>
              <a:gd fmla="val 25000" name="adj2"/>
            </a:avLst>
          </a:prstGeom>
          <a:solidFill>
            <a:schemeClr val="accent1"/>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6392" name="AutoShape 1032"/>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3429000" y="381000"/>
            <a:ext cx="304800" cy="533400"/>
          </a:xfrm>
          <a:prstGeom prst="upArrow">
            <a:avLst>
              <a:gd fmla="val 50000" name="adj1"/>
              <a:gd fmla="val 43750" name="adj2"/>
            </a:avLst>
          </a:prstGeom>
          <a:solidFill>
            <a:schemeClr val="hlink"/>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6393" name="AutoShape 1033"/>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rot="-2457350">
            <a:off x="-25400" y="1303338"/>
            <a:ext cx="304800" cy="304800"/>
          </a:xfrm>
          <a:prstGeom prst="upArrow">
            <a:avLst>
              <a:gd fmla="val 50000" name="adj1"/>
              <a:gd fmla="val 25000" name="adj2"/>
            </a:avLst>
          </a:prstGeom>
          <a:solidFill>
            <a:schemeClr val="hlink"/>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6394" name="AutoShape 1034"/>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3048000" y="685800"/>
            <a:ext cx="228600" cy="228600"/>
          </a:xfrm>
          <a:prstGeom prst="upArrow">
            <a:avLst>
              <a:gd fmla="val 50000" name="adj1"/>
              <a:gd fmla="val 25000" name="adj2"/>
            </a:avLst>
          </a:prstGeom>
          <a:solidFill>
            <a:schemeClr val="hlink"/>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6395" name="AutoShape 1035"/>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6019800" y="609600"/>
            <a:ext cx="228600" cy="228600"/>
          </a:xfrm>
          <a:prstGeom prst="upArrow">
            <a:avLst>
              <a:gd fmla="val 50000" name="adj1"/>
              <a:gd fmla="val 25000" name="adj2"/>
            </a:avLst>
          </a:prstGeom>
          <a:solidFill>
            <a:schemeClr val="hlink"/>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16396" name="Text Box 1036"/>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2895600" y="990600"/>
            <a:ext cx="1447800" cy="304800"/>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spcBef>
                <a:spcPct val="50000"/>
              </a:spcBef>
            </a:pPr>
            <a:r>
              <a:rPr lang="en-US" sz="1400">
                <a:solidFill>
                  <a:schemeClr val="hlink"/>
                </a:solidFill>
                <a:uFillTx/>
                <a:latin charset="0" typeface="Arial"/>
              </a:rPr>
              <a:t>DEPARTURES</a:t>
            </a:r>
          </a:p>
        </p:txBody>
      </p:sp>
      <p:sp>
        <p:nvSpPr>
          <p:cNvPr xmlns:c="http://schemas.openxmlformats.org/drawingml/2006/chart" xmlns:pic="http://schemas.openxmlformats.org/drawingml/2006/picture" xmlns:dgm="http://schemas.openxmlformats.org/drawingml/2006/diagram" id="16397" name="Text Box 1037"/>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5334000" y="6248400"/>
            <a:ext cx="1600200" cy="304800"/>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spcBef>
                <a:spcPct val="50000"/>
              </a:spcBef>
            </a:pPr>
            <a:r>
              <a:rPr lang="en-US" sz="1400">
                <a:solidFill>
                  <a:schemeClr val="accent1"/>
                </a:solidFill>
                <a:uFillTx/>
                <a:latin charset="0" typeface="Arial"/>
              </a:rPr>
              <a:t>ARRIVALS</a:t>
            </a:r>
          </a:p>
        </p:txBody>
      </p:sp>
      <p:sp>
        <p:nvSpPr>
          <p:cNvPr xmlns:c="http://schemas.openxmlformats.org/drawingml/2006/chart" xmlns:pic="http://schemas.openxmlformats.org/drawingml/2006/picture" xmlns:dgm="http://schemas.openxmlformats.org/drawingml/2006/diagram" id="14" name="TextBox 1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0" y="152400"/>
            <a:ext cx="2186817" cy="738664"/>
          </a:xfrm>
          <a:prstGeom prst="rect">
            <a:avLst/>
          </a:prstGeom>
          <a:noFill/>
        </p:spPr>
        <p:txBody xmlns:c="http://schemas.openxmlformats.org/drawingml/2006/chart" xmlns:pic="http://schemas.openxmlformats.org/drawingml/2006/picture" xmlns:dgm="http://schemas.openxmlformats.org/drawingml/2006/diagram">
          <a:bodyPr rtlCol="0" wrap="none">
            <a:spAutoFit/>
          </a:bodyPr>
          <a:lstStyle/>
          <a:p>
            <a:r>
              <a:rPr dirty="0" lang="en-US" smtClean="0" sz="1400">
                <a:uFillTx/>
              </a:rPr>
              <a:t>Arrival and</a:t>
            </a:r>
          </a:p>
          <a:p>
            <a:r>
              <a:rPr dirty="0" lang="en-US" smtClean="0" sz="1400">
                <a:uFillTx/>
              </a:rPr>
              <a:t>Departure Runway usage in</a:t>
            </a:r>
          </a:p>
          <a:p>
            <a:r>
              <a:rPr dirty="0" lang="en-US" smtClean="0" sz="1400">
                <a:uFillTx/>
              </a:rPr>
              <a:t>A North Flow</a:t>
            </a:r>
            <a:endParaRPr dirty="0" lang="en-US" sz="1400">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3314"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0"/>
            <a:ext cx="9144000" cy="1143000"/>
          </a:xfrm>
        </p:spPr>
        <p:txBody xmlns:c="http://schemas.openxmlformats.org/drawingml/2006/chart" xmlns:pic="http://schemas.openxmlformats.org/drawingml/2006/picture" xmlns:dgm="http://schemas.openxmlformats.org/drawingml/2006/diagram">
          <a:bodyPr/>
          <a:lstStyle/>
          <a:p>
            <a:pPr>
              <a:defRPr>
                <a:uFillTx/>
              </a:defRPr>
            </a:pPr>
            <a:r>
              <a:rPr lang="en-US" smtClean="0" sz="3200">
                <a:uFillTx/>
              </a:rPr>
              <a:t>TERMINAL RADAR APPROACH CONTROL</a:t>
            </a:r>
            <a:endParaRPr lang="en-US" smtClean="0" sz="2400">
              <a:uFillTx/>
              <a:latin charset="0" typeface="Times New Roman"/>
            </a:endParaRPr>
          </a:p>
        </p:txBody>
      </p:sp>
      <p:sp>
        <p:nvSpPr>
          <p:cNvPr xmlns:c="http://schemas.openxmlformats.org/drawingml/2006/chart" xmlns:pic="http://schemas.openxmlformats.org/drawingml/2006/picture" xmlns:dgm="http://schemas.openxmlformats.org/drawingml/2006/diagram" id="17411"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xfrm>
            <a:off x="609600" y="4800600"/>
            <a:ext cx="7772400" cy="2057400"/>
          </a:xfrm>
          <a:noFill/>
        </p:spPr>
        <p:txBody xmlns:c="http://schemas.openxmlformats.org/drawingml/2006/chart" xmlns:pic="http://schemas.openxmlformats.org/drawingml/2006/picture" xmlns:dgm="http://schemas.openxmlformats.org/drawingml/2006/diagram">
          <a:bodyPr/>
          <a:lstStyle/>
          <a:p>
            <a:r>
              <a:rPr lang="en-US" smtClean="0">
                <a:uFillTx/>
              </a:rPr>
              <a:t>The </a:t>
            </a:r>
            <a:r>
              <a:rPr lang="en-US" smtClean="0">
                <a:solidFill>
                  <a:schemeClr val="tx2"/>
                </a:solidFill>
                <a:uFillTx/>
              </a:rPr>
              <a:t>TRACON</a:t>
            </a:r>
            <a:r>
              <a:rPr lang="en-US" smtClean="0">
                <a:uFillTx/>
              </a:rPr>
              <a:t> controls aircraft arriving and departing </a:t>
            </a:r>
            <a:r>
              <a:rPr lang="en-US" smtClean="0">
                <a:solidFill>
                  <a:schemeClr val="tx2"/>
                </a:solidFill>
                <a:uFillTx/>
              </a:rPr>
              <a:t>DFW</a:t>
            </a:r>
            <a:r>
              <a:rPr lang="en-US" smtClean="0">
                <a:uFillTx/>
              </a:rPr>
              <a:t> and other airports within terminal area airspace within a 40 to 50 mile radius from </a:t>
            </a:r>
            <a:r>
              <a:rPr lang="en-US" smtClean="0">
                <a:solidFill>
                  <a:schemeClr val="tx2"/>
                </a:solidFill>
                <a:uFillTx/>
              </a:rPr>
              <a:t>DFW</a:t>
            </a:r>
            <a:r>
              <a:rPr lang="en-US" smtClean="0">
                <a:uFillTx/>
              </a:rPr>
              <a:t> and up to 17,000 ft. </a:t>
            </a:r>
          </a:p>
        </p:txBody>
      </p:sp>
      <p:pic>
        <p:nvPicPr>
          <p:cNvPr xmlns:c="http://schemas.openxmlformats.org/drawingml/2006/chart" xmlns:pic="http://schemas.openxmlformats.org/drawingml/2006/picture" xmlns:dgm="http://schemas.openxmlformats.org/drawingml/2006/diagram" descr="A:\ctas.JPG" id="17412"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1828800" y="990600"/>
            <a:ext cx="5257800" cy="3730625"/>
          </a:xfrm>
          <a:prstGeom prst="rect">
            <a:avLst/>
          </a:prstGeom>
          <a:noFill/>
          <a:ln w="9525">
            <a:noFill/>
            <a:miter lim="800000"/>
          </a:ln>
        </p:spPr>
      </p:pic>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8434" name="Text Box 1026"/>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81000" y="1524000"/>
            <a:ext cx="8534400" cy="579438"/>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buFontTx/>
              <a:buChar char="•"/>
            </a:pPr>
            <a:r>
              <a:rPr lang="en-US">
                <a:uFillTx/>
              </a:rPr>
              <a:t> </a:t>
            </a:r>
            <a:r>
              <a:rPr lang="en-US">
                <a:solidFill>
                  <a:schemeClr val="tx2"/>
                </a:solidFill>
                <a:uFillTx/>
              </a:rPr>
              <a:t>TRACON</a:t>
            </a:r>
            <a:r>
              <a:rPr lang="en-US">
                <a:uFillTx/>
              </a:rPr>
              <a:t> positions of operation include:</a:t>
            </a:r>
          </a:p>
        </p:txBody>
      </p:sp>
      <p:sp>
        <p:nvSpPr>
          <p:cNvPr xmlns:c="http://schemas.openxmlformats.org/drawingml/2006/chart" xmlns:pic="http://schemas.openxmlformats.org/drawingml/2006/picture" xmlns:dgm="http://schemas.openxmlformats.org/drawingml/2006/diagram" id="18435" name="Text Box 1027"/>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1295400" y="2895600"/>
            <a:ext cx="7315200" cy="2774950"/>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lang="en-US">
                <a:uFillTx/>
              </a:rPr>
              <a:t>1.</a:t>
            </a:r>
            <a:r>
              <a:rPr lang="en-US">
                <a:solidFill>
                  <a:schemeClr val="accent2"/>
                </a:solidFill>
                <a:uFillTx/>
              </a:rPr>
              <a:t> </a:t>
            </a:r>
            <a:r>
              <a:rPr lang="en-US">
                <a:solidFill>
                  <a:schemeClr val="tx2"/>
                </a:solidFill>
                <a:uFillTx/>
              </a:rPr>
              <a:t>Arrival/Feeder Controllers</a:t>
            </a:r>
            <a:endParaRPr lang="en-US">
              <a:uFillTx/>
            </a:endParaRPr>
          </a:p>
          <a:p>
            <a:pPr algn="l">
              <a:spcBef>
                <a:spcPct val="50000"/>
              </a:spcBef>
            </a:pPr>
            <a:r>
              <a:rPr lang="en-US">
                <a:uFillTx/>
              </a:rPr>
              <a:t>2.</a:t>
            </a:r>
            <a:r>
              <a:rPr lang="en-US">
                <a:solidFill>
                  <a:schemeClr val="accent2"/>
                </a:solidFill>
                <a:uFillTx/>
              </a:rPr>
              <a:t> </a:t>
            </a:r>
            <a:r>
              <a:rPr lang="en-US">
                <a:solidFill>
                  <a:schemeClr val="tx2"/>
                </a:solidFill>
                <a:uFillTx/>
              </a:rPr>
              <a:t>Departure Controllers</a:t>
            </a:r>
            <a:endParaRPr lang="en-US">
              <a:uFillTx/>
            </a:endParaRPr>
          </a:p>
          <a:p>
            <a:pPr algn="l">
              <a:spcBef>
                <a:spcPct val="50000"/>
              </a:spcBef>
            </a:pPr>
            <a:endParaRPr lang="en-US">
              <a:uFillTx/>
            </a:endParaRPr>
          </a:p>
          <a:p>
            <a:pPr algn="l">
              <a:spcBef>
                <a:spcPct val="50000"/>
              </a:spcBef>
            </a:pP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9458"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xfrm>
            <a:off x="685800" y="228600"/>
            <a:ext cx="7772400" cy="6019800"/>
          </a:xfrm>
        </p:spPr>
        <p:txBody xmlns:c="http://schemas.openxmlformats.org/drawingml/2006/chart" xmlns:pic="http://schemas.openxmlformats.org/drawingml/2006/picture" xmlns:dgm="http://schemas.openxmlformats.org/drawingml/2006/diagram">
          <a:bodyPr/>
          <a:lstStyle/>
          <a:p>
            <a:r>
              <a:rPr lang="en-US" smtClean="0">
                <a:solidFill>
                  <a:schemeClr val="tx2"/>
                </a:solidFill>
                <a:uFillTx/>
              </a:rPr>
              <a:t>TRACON Arrival/Feeder Controllers</a:t>
            </a:r>
            <a:r>
              <a:rPr lang="en-US" smtClean="0">
                <a:uFillTx/>
              </a:rPr>
              <a:t> accept control of arriving aircraft from </a:t>
            </a:r>
            <a:r>
              <a:rPr lang="en-US" smtClean="0">
                <a:solidFill>
                  <a:schemeClr val="tx2"/>
                </a:solidFill>
                <a:uFillTx/>
              </a:rPr>
              <a:t>Ft. Worth Center</a:t>
            </a:r>
            <a:r>
              <a:rPr lang="en-US" smtClean="0">
                <a:solidFill>
                  <a:schemeClr val="accent2"/>
                </a:solidFill>
                <a:uFillTx/>
              </a:rPr>
              <a:t>, </a:t>
            </a:r>
            <a:r>
              <a:rPr lang="en-US" smtClean="0">
                <a:uFillTx/>
              </a:rPr>
              <a:t>space and sequence the aircraft to the active runways and transfer control of the aircraft to the Tower about 10 miles out. </a:t>
            </a:r>
          </a:p>
          <a:p>
            <a:endParaRPr lang="en-US" smtClean="0">
              <a:solidFill>
                <a:schemeClr val="accent2"/>
              </a:solidFill>
              <a:uFillTx/>
            </a:endParaRPr>
          </a:p>
          <a:p>
            <a:r>
              <a:rPr lang="en-US" smtClean="0">
                <a:solidFill>
                  <a:schemeClr val="tx2"/>
                </a:solidFill>
                <a:uFillTx/>
              </a:rPr>
              <a:t>TRACON Departure Controllers</a:t>
            </a:r>
            <a:r>
              <a:rPr lang="en-US" smtClean="0">
                <a:uFillTx/>
              </a:rPr>
              <a:t> accept control of departing aircraft from the Tower and space and sequence the aircraft toward their initial route of flight.  They then transfer control of the aircraft to radar controllers at </a:t>
            </a:r>
            <a:r>
              <a:rPr lang="en-US" smtClean="0">
                <a:solidFill>
                  <a:schemeClr val="tx2"/>
                </a:solidFill>
                <a:uFillTx/>
              </a:rPr>
              <a:t>Ft. Worth Center</a:t>
            </a:r>
            <a:r>
              <a:rPr lang="en-US" smtClean="0">
                <a:uFillTx/>
              </a:rPr>
              <a:t>.</a:t>
            </a: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bg>
      <p:bgPr>
        <a:solidFill>
          <a:schemeClr val="bg2"/>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A:\appch1.JPG" id="20482" name="Picture 7"/>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457200" y="0"/>
            <a:ext cx="8839200" cy="70739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20483" name="Text Box 8"/>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838200" y="152400"/>
            <a:ext cx="6934200" cy="461665"/>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1800">
                <a:solidFill>
                  <a:schemeClr val="tx2"/>
                </a:solidFill>
                <a:uFillTx/>
              </a:rPr>
              <a:t>TRACON  Radar </a:t>
            </a:r>
            <a:r>
              <a:rPr dirty="0" lang="en-US" smtClean="0" sz="1800">
                <a:solidFill>
                  <a:schemeClr val="tx2"/>
                </a:solidFill>
                <a:uFillTx/>
              </a:rPr>
              <a:t>Video Map Display Showing Arriving Aircraft</a:t>
            </a:r>
            <a:r>
              <a:rPr dirty="0" lang="en-US" smtClean="0" sz="2400">
                <a:solidFill>
                  <a:schemeClr val="tx2"/>
                </a:solidFill>
                <a:uFillTx/>
              </a:rPr>
              <a:t> </a:t>
            </a:r>
            <a:endParaRPr dirty="0" lang="en-US" sz="4800">
              <a:solidFill>
                <a:schemeClr val="accent2"/>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bg>
      <p:bgPr>
        <a:solidFill>
          <a:schemeClr val="bg2"/>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A:\appch1.JPG" id="2150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457200" y="0"/>
            <a:ext cx="8839200" cy="70739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21507" name="Text Box 3"/>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685800" y="0"/>
            <a:ext cx="6934200" cy="457200"/>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spcBef>
                <a:spcPct val="50000"/>
              </a:spcBef>
            </a:pPr>
            <a:r>
              <a:rPr lang="en-US" sz="2400">
                <a:solidFill>
                  <a:schemeClr val="accent2"/>
                </a:solidFill>
                <a:uFillTx/>
              </a:rPr>
              <a:t>.</a:t>
            </a:r>
            <a:endParaRPr lang="en-US" sz="4800">
              <a:solidFill>
                <a:schemeClr val="accent2"/>
              </a:solidFill>
              <a:uFillTx/>
            </a:endParaRPr>
          </a:p>
        </p:txBody>
      </p:sp>
      <p:sp>
        <p:nvSpPr>
          <p:cNvPr xmlns:c="http://schemas.openxmlformats.org/drawingml/2006/chart" xmlns:pic="http://schemas.openxmlformats.org/drawingml/2006/picture" xmlns:dgm="http://schemas.openxmlformats.org/drawingml/2006/diagram" id="21508" name="AutoShape 4"/>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rot="2580000">
            <a:off x="6934200" y="0"/>
            <a:ext cx="485775" cy="976313"/>
          </a:xfrm>
          <a:prstGeom prst="downArrow">
            <a:avLst>
              <a:gd fmla="val 50000" name="adj1"/>
              <a:gd fmla="val 50245" name="adj2"/>
            </a:avLst>
          </a:prstGeom>
          <a:solidFill>
            <a:schemeClr val="accent1">
              <a:alpha val="50195"/>
            </a:schemeClr>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21509" name="AutoShape 5"/>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rot="-3000000">
            <a:off x="1007269" y="745331"/>
            <a:ext cx="485775" cy="976313"/>
          </a:xfrm>
          <a:prstGeom prst="downArrow">
            <a:avLst>
              <a:gd fmla="val 50000" name="adj1"/>
              <a:gd fmla="val 50245" name="adj2"/>
            </a:avLst>
          </a:prstGeom>
          <a:solidFill>
            <a:schemeClr val="accent1">
              <a:alpha val="50195"/>
            </a:schemeClr>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21510" name="AutoShape 6"/>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rot="-2700000">
            <a:off x="7239000" y="5881688"/>
            <a:ext cx="485775" cy="976312"/>
          </a:xfrm>
          <a:prstGeom prst="upArrow">
            <a:avLst>
              <a:gd fmla="val 50000" name="adj1"/>
              <a:gd fmla="val 50245" name="adj2"/>
            </a:avLst>
          </a:prstGeom>
          <a:solidFill>
            <a:schemeClr val="accent1">
              <a:alpha val="50195"/>
            </a:schemeClr>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21511" name="AutoShape 7"/>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rot="2400000">
            <a:off x="1905000" y="6096000"/>
            <a:ext cx="485775" cy="976313"/>
          </a:xfrm>
          <a:prstGeom prst="upArrow">
            <a:avLst>
              <a:gd fmla="val 50000" name="adj1"/>
              <a:gd fmla="val 50245" name="adj2"/>
            </a:avLst>
          </a:prstGeom>
          <a:solidFill>
            <a:schemeClr val="accent1">
              <a:alpha val="50195"/>
            </a:schemeClr>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21512" name="AutoShape 8"/>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7848600" y="2819400"/>
            <a:ext cx="976313" cy="485775"/>
          </a:xfrm>
          <a:prstGeom prst="rightArrow">
            <a:avLst>
              <a:gd fmla="val 50000" name="adj1"/>
              <a:gd fmla="val 50245" name="adj2"/>
            </a:avLst>
          </a:prstGeom>
          <a:solidFill>
            <a:schemeClr val="hlink">
              <a:alpha val="50195"/>
            </a:schemeClr>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21513" name="AutoShape 9"/>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4419600" y="6096000"/>
            <a:ext cx="485775" cy="976313"/>
          </a:xfrm>
          <a:prstGeom prst="downArrow">
            <a:avLst>
              <a:gd fmla="val 50000" name="adj1"/>
              <a:gd fmla="val 50245" name="adj2"/>
            </a:avLst>
          </a:prstGeom>
          <a:solidFill>
            <a:schemeClr val="hlink">
              <a:alpha val="50195"/>
            </a:schemeClr>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21514" name="AutoShape 10"/>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457200" y="3810000"/>
            <a:ext cx="976313" cy="485775"/>
          </a:xfrm>
          <a:prstGeom prst="leftArrow">
            <a:avLst>
              <a:gd fmla="val 50000" name="adj1"/>
              <a:gd fmla="val 50245" name="adj2"/>
            </a:avLst>
          </a:prstGeom>
          <a:solidFill>
            <a:schemeClr val="hlink">
              <a:alpha val="50195"/>
            </a:schemeClr>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21515" name="AutoShape 11"/>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4038600" y="228600"/>
            <a:ext cx="485775" cy="976313"/>
          </a:xfrm>
          <a:prstGeom prst="upArrow">
            <a:avLst>
              <a:gd fmla="val 50000" name="adj1"/>
              <a:gd fmla="val 50245" name="adj2"/>
            </a:avLst>
          </a:prstGeom>
          <a:solidFill>
            <a:schemeClr val="hlink">
              <a:alpha val="50195"/>
            </a:schemeClr>
          </a:solidFill>
          <a:ln w="12700">
            <a:solidFill>
              <a:schemeClr val="tx1"/>
            </a:solidFill>
            <a:miter lim="800000"/>
            <a:headEnd len="sm" type="none" w="sm"/>
            <a:tailEnd len="sm" type="none" w="sm"/>
          </a:ln>
        </p:spPr>
        <p:txBody xmlns:c="http://schemas.openxmlformats.org/drawingml/2006/chart" xmlns:pic="http://schemas.openxmlformats.org/drawingml/2006/picture" xmlns:dgm="http://schemas.openxmlformats.org/drawingml/2006/diagram">
          <a:bodyPr anchor="ctr" wrap="none"/>
          <a:lstStyle/>
          <a:p>
            <a:endParaRPr lang="en-US">
              <a:uFillTx/>
            </a:endParaRPr>
          </a:p>
        </p:txBody>
      </p:sp>
      <p:sp>
        <p:nvSpPr>
          <p:cNvPr xmlns:c="http://schemas.openxmlformats.org/drawingml/2006/chart" xmlns:pic="http://schemas.openxmlformats.org/drawingml/2006/picture" xmlns:dgm="http://schemas.openxmlformats.org/drawingml/2006/diagram" id="21516" name="Text Box 12"/>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81000" y="457200"/>
            <a:ext cx="2209800" cy="307777"/>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dirty="0" lang="en-US" smtClean="0" sz="1400">
                <a:solidFill>
                  <a:schemeClr val="accent1"/>
                </a:solidFill>
                <a:uFillTx/>
                <a:latin charset="0" typeface="Arial"/>
              </a:rPr>
              <a:t>ARRIVAL GATES</a:t>
            </a:r>
            <a:endParaRPr dirty="0" lang="en-US" sz="1400">
              <a:uFillTx/>
              <a:latin charset="0" typeface="Arial"/>
            </a:endParaRPr>
          </a:p>
        </p:txBody>
      </p:sp>
      <p:sp>
        <p:nvSpPr>
          <p:cNvPr xmlns:c="http://schemas.openxmlformats.org/drawingml/2006/chart" xmlns:pic="http://schemas.openxmlformats.org/drawingml/2006/picture" xmlns:dgm="http://schemas.openxmlformats.org/drawingml/2006/diagram" id="21517" name="Text Box 13"/>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7734300" y="3505200"/>
            <a:ext cx="2819400" cy="630942"/>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wrap="square">
            <a:spAutoFit/>
          </a:bodyPr>
          <a:lstStyle/>
          <a:p>
            <a:pPr algn="l">
              <a:spcBef>
                <a:spcPct val="50000"/>
              </a:spcBef>
            </a:pPr>
            <a:r>
              <a:rPr dirty="0" lang="en-US" smtClean="0" sz="1400">
                <a:solidFill>
                  <a:schemeClr val="hlink"/>
                </a:solidFill>
                <a:uFillTx/>
                <a:latin charset="0" typeface="Arial"/>
              </a:rPr>
              <a:t>DEPARTURE</a:t>
            </a:r>
          </a:p>
          <a:p>
            <a:pPr algn="l">
              <a:spcBef>
                <a:spcPct val="50000"/>
              </a:spcBef>
            </a:pPr>
            <a:r>
              <a:rPr dirty="0" lang="en-US" smtClean="0" sz="1400">
                <a:solidFill>
                  <a:schemeClr val="hlink"/>
                </a:solidFill>
                <a:uFillTx/>
                <a:latin charset="0" typeface="Arial"/>
              </a:rPr>
              <a:t>     GATES</a:t>
            </a:r>
            <a:endParaRPr dirty="0" lang="en-US" sz="1600">
              <a:uFillTx/>
              <a:latin charset="0" typeface="Arial"/>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bg>
      <p:bgPr>
        <a:solidFill>
          <a:schemeClr val="bg2"/>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A:\zfwaspce.JPG" id="22530"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duotone>
              <a:schemeClr val="bg2">
                <a:shade val="45000"/>
                <a:satMod val="135000"/>
              </a:schemeClr>
              <a:srgbClr val="FFFFFF"/>
            </a:duotone>
          </a:blip>
          <a:srcRect/>
          <a:stretch>
            <a:fillRect/>
          </a:stretch>
        </p:blipFill>
        <p:spPr xmlns:c="http://schemas.openxmlformats.org/drawingml/2006/chart" xmlns:pic="http://schemas.openxmlformats.org/drawingml/2006/picture" xmlns:dgm="http://schemas.openxmlformats.org/drawingml/2006/diagram" bwMode="auto">
          <a:xfrm>
            <a:off x="1447800" y="1752600"/>
            <a:ext cx="6477000" cy="47244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22531" name="Text Box 5"/>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685800" y="381000"/>
            <a:ext cx="7772400" cy="738664"/>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wrap="square">
            <a:spAutoFit/>
          </a:bodyPr>
          <a:lstStyle/>
          <a:p>
            <a:pPr>
              <a:spcBef>
                <a:spcPct val="50000"/>
              </a:spcBef>
            </a:pPr>
            <a:r>
              <a:rPr dirty="0" lang="en-US" sz="1800">
                <a:solidFill>
                  <a:schemeClr val="tx2"/>
                </a:solidFill>
                <a:uFillTx/>
              </a:rPr>
              <a:t>Air Route Traffic Control Centers</a:t>
            </a:r>
            <a:r>
              <a:rPr dirty="0" lang="en-US" sz="1800">
                <a:uFillTx/>
              </a:rPr>
              <a:t> control aircraft </a:t>
            </a:r>
            <a:r>
              <a:rPr dirty="0" err="1" lang="en-US" sz="1800">
                <a:uFillTx/>
              </a:rPr>
              <a:t>enroute</a:t>
            </a:r>
            <a:r>
              <a:rPr dirty="0" lang="en-US" sz="1800">
                <a:uFillTx/>
              </a:rPr>
              <a:t> between terminal </a:t>
            </a:r>
            <a:r>
              <a:rPr dirty="0" lang="en-US" smtClean="0" sz="1800">
                <a:uFillTx/>
              </a:rPr>
              <a:t>areas</a:t>
            </a:r>
            <a:r>
              <a:rPr dirty="0" lang="en-US" smtClean="0" sz="1800">
                <a:uFillTx/>
              </a:rPr>
              <a:t>.</a:t>
            </a:r>
          </a:p>
          <a:p>
            <a:pPr>
              <a:spcBef>
                <a:spcPct val="50000"/>
              </a:spcBef>
            </a:pPr>
            <a:r>
              <a:rPr dirty="0" lang="en-US" smtClean="0" sz="1600">
                <a:uFillTx/>
                <a:latin charset="0" typeface="Arial"/>
              </a:rPr>
              <a:t>Fort Worth Air Route Traffic Control Center’s Airspace is depicted below</a:t>
            </a:r>
            <a:r>
              <a:rPr dirty="0" lang="en-US" smtClean="0" sz="1600">
                <a:uFillTx/>
                <a:latin charset="0" typeface="Arial"/>
              </a:rPr>
              <a:t>.</a:t>
            </a:r>
            <a:endParaRPr dirty="0" lang="en-US" sz="1400">
              <a:uFillTx/>
              <a:latin charset="0" typeface="Arial"/>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122" name="Rectangle 2"/>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xfrm>
            <a:off x="914400" y="2743200"/>
            <a:ext cx="6934200" cy="3200400"/>
          </a:xfrm>
          <a:noFill/>
        </p:spPr>
        <p:txBody xmlns:c="http://schemas.openxmlformats.org/drawingml/2006/chart" xmlns:pic="http://schemas.openxmlformats.org/drawingml/2006/picture" xmlns:dgm="http://schemas.openxmlformats.org/drawingml/2006/diagram">
          <a:bodyPr/>
          <a:lstStyle/>
          <a:p>
            <a:endParaRPr lang="en-US" smtClean="0" sz="2800">
              <a:uFillTx/>
            </a:endParaRPr>
          </a:p>
          <a:p>
            <a:pPr>
              <a:buFont charset="2" pitchFamily="2" typeface="Monotype Sorts"/>
              <a:buNone/>
            </a:pPr>
            <a:r>
              <a:rPr lang="en-US" smtClean="0" sz="2800">
                <a:uFillTx/>
              </a:rPr>
              <a:t>    The </a:t>
            </a:r>
            <a:r>
              <a:rPr lang="en-US" smtClean="0" sz="2800">
                <a:solidFill>
                  <a:schemeClr val="tx2"/>
                </a:solidFill>
                <a:uFillTx/>
              </a:rPr>
              <a:t>Tower</a:t>
            </a:r>
            <a:r>
              <a:rPr lang="en-US" smtClean="0" sz="2800">
                <a:uFillTx/>
              </a:rPr>
              <a:t> and </a:t>
            </a:r>
            <a:r>
              <a:rPr lang="en-US" smtClean="0" sz="2800">
                <a:solidFill>
                  <a:schemeClr val="tx2"/>
                </a:solidFill>
                <a:uFillTx/>
              </a:rPr>
              <a:t>TRACON</a:t>
            </a:r>
            <a:r>
              <a:rPr lang="en-US" smtClean="0" sz="2800">
                <a:uFillTx/>
              </a:rPr>
              <a:t> are operated by Air Traffic Controllers, Airway Facility Technicians and support personnel of the  </a:t>
            </a:r>
            <a:r>
              <a:rPr lang="en-US" smtClean="0" sz="2800">
                <a:solidFill>
                  <a:schemeClr val="tx2"/>
                </a:solidFill>
                <a:uFillTx/>
              </a:rPr>
              <a:t>Federal Aviation Administration</a:t>
            </a:r>
            <a:r>
              <a:rPr lang="en-US" smtClean="0" sz="2800">
                <a:uFillTx/>
              </a:rPr>
              <a:t> under the Department of Transportation.</a:t>
            </a:r>
            <a:endParaRPr b="1" lang="en-US" smtClean="0" sz="2800">
              <a:uFillTx/>
            </a:endParaRPr>
          </a:p>
        </p:txBody>
      </p:sp>
      <p:pic>
        <p:nvPicPr>
          <p:cNvPr xmlns:c="http://schemas.openxmlformats.org/drawingml/2006/chart" xmlns:pic="http://schemas.openxmlformats.org/drawingml/2006/picture" xmlns:dgm="http://schemas.openxmlformats.org/drawingml/2006/diagram" descr="C:\My Documents\My Pictures\faalogo.gif" id="5123" name="Picture 3"/>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3276600" y="838200"/>
            <a:ext cx="2247900" cy="2095500"/>
          </a:xfrm>
          <a:prstGeom prst="rect">
            <a:avLst/>
          </a:prstGeom>
          <a:noFill/>
          <a:ln w="9525">
            <a:noFill/>
            <a:miter lim="800000"/>
          </a:ln>
        </p:spPr>
      </p:pic>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bg>
      <p:bgPr>
        <a:solidFill>
          <a:schemeClr val="bg2"/>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Capture10.JPG"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0" y="772163"/>
            <a:ext cx="9144000" cy="5313673"/>
          </a:xfrm>
          <a:prstGeom prst="rect">
            <a:avLst/>
          </a:prstGeom>
        </p:spPr>
      </p:pic>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04583" y="152400"/>
            <a:ext cx="8288359" cy="338554"/>
          </a:xfrm>
          <a:prstGeom prst="rect">
            <a:avLst/>
          </a:prstGeom>
          <a:noFill/>
        </p:spPr>
        <p:txBody xmlns:c="http://schemas.openxmlformats.org/drawingml/2006/chart" xmlns:pic="http://schemas.openxmlformats.org/drawingml/2006/picture" xmlns:dgm="http://schemas.openxmlformats.org/drawingml/2006/diagram">
          <a:bodyPr rtlCol="0" wrap="none">
            <a:spAutoFit/>
          </a:bodyPr>
          <a:lstStyle/>
          <a:p>
            <a:r>
              <a:rPr dirty="0" lang="en-US" smtClean="0" sz="1600">
                <a:uFillTx/>
              </a:rPr>
              <a:t>Pilots Use Aviation Charts like the Jet Airways Chart </a:t>
            </a:r>
            <a:r>
              <a:rPr dirty="0" lang="en-US" smtClean="0" sz="1600">
                <a:uFillTx/>
              </a:rPr>
              <a:t>below </a:t>
            </a:r>
            <a:r>
              <a:rPr dirty="0" lang="en-US" smtClean="0" sz="1600">
                <a:uFillTx/>
              </a:rPr>
              <a:t>for flight planning and navigation.</a:t>
            </a: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bg>
      <p:bgPr>
        <a:solidFill>
          <a:schemeClr val="bg2"/>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Capture5.JPG"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0" y="607218"/>
            <a:ext cx="9144000" cy="5643563"/>
          </a:xfrm>
          <a:prstGeom prst="rect">
            <a:avLst/>
          </a:prstGeom>
        </p:spPr>
      </p:pic>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44120" y="152400"/>
            <a:ext cx="9440520" cy="338554"/>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dirty="0" lang="en-US" smtClean="0" sz="1600">
                <a:uFillTx/>
              </a:rPr>
              <a:t>  Sectional Charts like the one below contain topographical information and are used for low altitude operation</a:t>
            </a:r>
            <a:r>
              <a:rPr dirty="0" lang="en-US" smtClean="0" sz="1600">
                <a:uFillTx/>
              </a:rPr>
              <a:t>s</a:t>
            </a:r>
            <a:r>
              <a:rPr dirty="0" lang="en-US" smtClean="0" sz="1600">
                <a:uFillTx/>
              </a:rPr>
              <a:t>.</a:t>
            </a:r>
            <a:endParaRPr dirty="0" lang="en-US" sz="1600">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bg>
      <p:bgPr>
        <a:solidFill>
          <a:schemeClr val="bg2"/>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3554" name="Text Box 3"/>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1676400" y="304800"/>
            <a:ext cx="5791200" cy="584775"/>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wrap="square">
            <a:spAutoFit/>
          </a:bodyPr>
          <a:lstStyle/>
          <a:p>
            <a:pPr>
              <a:spcBef>
                <a:spcPct val="50000"/>
              </a:spcBef>
            </a:pPr>
            <a:r>
              <a:rPr dirty="0" lang="en-US" sz="1600">
                <a:solidFill>
                  <a:schemeClr val="tx2"/>
                </a:solidFill>
                <a:uFillTx/>
              </a:rPr>
              <a:t>DFW</a:t>
            </a:r>
            <a:r>
              <a:rPr dirty="0" lang="en-US" sz="1600">
                <a:uFillTx/>
              </a:rPr>
              <a:t> &amp; </a:t>
            </a:r>
            <a:r>
              <a:rPr dirty="0" lang="en-US" sz="1600">
                <a:solidFill>
                  <a:schemeClr val="tx2"/>
                </a:solidFill>
                <a:uFillTx/>
              </a:rPr>
              <a:t>Fort Worth Center</a:t>
            </a:r>
            <a:r>
              <a:rPr dirty="0" lang="en-US" sz="1600">
                <a:uFillTx/>
              </a:rPr>
              <a:t> airspace showing</a:t>
            </a:r>
            <a:r>
              <a:rPr dirty="0" lang="en-US" sz="1600">
                <a:solidFill>
                  <a:schemeClr val="accent2"/>
                </a:solidFill>
                <a:uFillTx/>
              </a:rPr>
              <a:t> </a:t>
            </a:r>
            <a:r>
              <a:rPr dirty="0" lang="en-US" sz="1600">
                <a:solidFill>
                  <a:schemeClr val="tx2"/>
                </a:solidFill>
                <a:uFillTx/>
              </a:rPr>
              <a:t>DFW</a:t>
            </a:r>
            <a:r>
              <a:rPr dirty="0" lang="en-US" sz="1600">
                <a:uFillTx/>
              </a:rPr>
              <a:t> jet arrivals (</a:t>
            </a:r>
            <a:r>
              <a:rPr dirty="0" lang="en-US" sz="1600">
                <a:solidFill>
                  <a:schemeClr val="accent1"/>
                </a:solidFill>
                <a:uFillTx/>
              </a:rPr>
              <a:t>blue</a:t>
            </a:r>
            <a:r>
              <a:rPr dirty="0" lang="en-US" sz="1600">
                <a:uFillTx/>
              </a:rPr>
              <a:t>) and departures (white</a:t>
            </a:r>
            <a:r>
              <a:rPr dirty="0" lang="en-US" smtClean="0" sz="1600">
                <a:uFillTx/>
              </a:rPr>
              <a:t>). The next two slides sho</a:t>
            </a:r>
            <a:r>
              <a:rPr dirty="0" lang="en-US" smtClean="0" sz="1600">
                <a:uFillTx/>
              </a:rPr>
              <a:t>w</a:t>
            </a:r>
            <a:r>
              <a:rPr dirty="0" lang="en-US" smtClean="0" sz="1600">
                <a:uFillTx/>
              </a:rPr>
              <a:t> </a:t>
            </a:r>
            <a:r>
              <a:rPr dirty="0" lang="en-US" smtClean="0" sz="1600">
                <a:uFillTx/>
              </a:rPr>
              <a:t>e</a:t>
            </a:r>
            <a:r>
              <a:rPr dirty="0" lang="en-US" smtClean="0" sz="1600">
                <a:uFillTx/>
              </a:rPr>
              <a:t>x</a:t>
            </a:r>
            <a:r>
              <a:rPr dirty="0" lang="en-US" smtClean="0" sz="1600">
                <a:uFillTx/>
              </a:rPr>
              <a:t>p</a:t>
            </a:r>
            <a:r>
              <a:rPr dirty="0" lang="en-US" smtClean="0" sz="1600">
                <a:uFillTx/>
              </a:rPr>
              <a:t>a</a:t>
            </a:r>
            <a:r>
              <a:rPr dirty="0" lang="en-US" smtClean="0" sz="1600">
                <a:uFillTx/>
              </a:rPr>
              <a:t>n</a:t>
            </a:r>
            <a:r>
              <a:rPr dirty="0" lang="en-US" smtClean="0" sz="1600">
                <a:uFillTx/>
              </a:rPr>
              <a:t>d</a:t>
            </a:r>
            <a:r>
              <a:rPr dirty="0" lang="en-US" smtClean="0" sz="1600">
                <a:uFillTx/>
              </a:rPr>
              <a:t>e</a:t>
            </a:r>
            <a:r>
              <a:rPr dirty="0" lang="en-US" smtClean="0" sz="1600">
                <a:uFillTx/>
              </a:rPr>
              <a:t>d</a:t>
            </a:r>
            <a:r>
              <a:rPr dirty="0" lang="en-US" smtClean="0" sz="1600">
                <a:uFillTx/>
              </a:rPr>
              <a:t> </a:t>
            </a:r>
            <a:r>
              <a:rPr dirty="0" lang="en-US" smtClean="0" sz="1600">
                <a:uFillTx/>
              </a:rPr>
              <a:t>v</a:t>
            </a:r>
            <a:r>
              <a:rPr dirty="0" lang="en-US" smtClean="0" sz="1600">
                <a:uFillTx/>
              </a:rPr>
              <a:t>i</a:t>
            </a:r>
            <a:r>
              <a:rPr dirty="0" lang="en-US" smtClean="0" sz="1600">
                <a:uFillTx/>
              </a:rPr>
              <a:t>e</a:t>
            </a:r>
            <a:r>
              <a:rPr dirty="0" lang="en-US" smtClean="0" sz="1600">
                <a:uFillTx/>
              </a:rPr>
              <a:t>w</a:t>
            </a:r>
            <a:r>
              <a:rPr dirty="0" lang="en-US" smtClean="0" sz="1600">
                <a:uFillTx/>
              </a:rPr>
              <a:t>s</a:t>
            </a:r>
            <a:r>
              <a:rPr dirty="0" lang="en-US" smtClean="0" sz="1600">
                <a:uFillTx/>
              </a:rPr>
              <a:t>.</a:t>
            </a:r>
            <a:endParaRPr dirty="0" lang="en-US" sz="1600">
              <a:uFillTx/>
            </a:endParaRPr>
          </a:p>
        </p:txBody>
      </p:sp>
      <p:pic>
        <p:nvPicPr>
          <p:cNvPr xmlns:c="http://schemas.openxmlformats.org/drawingml/2006/chart" xmlns:pic="http://schemas.openxmlformats.org/drawingml/2006/picture" xmlns:dgm="http://schemas.openxmlformats.org/drawingml/2006/diagram" descr="A:\tsd5.JPG" id="23555" name="Picture 5"/>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838200" y="1447800"/>
            <a:ext cx="7848600" cy="5008563"/>
          </a:xfrm>
          <a:prstGeom prst="rect">
            <a:avLst/>
          </a:prstGeom>
          <a:noFill/>
          <a:ln w="9525">
            <a:noFill/>
            <a:miter lim="800000"/>
          </a:ln>
        </p:spPr>
      </p:pic>
    </p:spTree>
  </p:cSld>
  <p:clrMapOvr xmlns:c="http://schemas.openxmlformats.org/drawingml/2006/chart" xmlns:pic="http://schemas.openxmlformats.org/drawingml/2006/picture" xmlns:dgm="http://schemas.openxmlformats.org/drawingml/2006/diagram">
    <a:overrideClrMapping accent1="accent1" accent2="accent2" accent3="accent3" accent4="accent4" accent5="accent5" accent6="accent6" bg1="dk2" bg2="dk1" folHlink="folHlink" hlink="hlink" tx1="lt1" tx2="lt2"/>
  </p:clrMapOvr>
  <p:transition>
    <p:randomBar/>
  </p:transition>
  <p:timing>
    <p:tnLst>
      <p:par>
        <p:cTn dur="indefinite" id="1" nodeType="tmRoot" restart="never"/>
      </p:par>
    </p:tnLst>
  </p:timing>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A:\Tsd1.JPG" id="24578"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0" y="-22225"/>
            <a:ext cx="9753600" cy="6961188"/>
          </a:xfrm>
          <a:prstGeom prst="rect">
            <a:avLst/>
          </a:prstGeom>
          <a:noFill/>
          <a:ln w="9525">
            <a:noFill/>
            <a:miter lim="800000"/>
          </a:ln>
        </p:spPr>
      </p:pic>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bg>
      <p:bgPr>
        <a:solidFill>
          <a:schemeClr val="bg2"/>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A:\Tsd2.JPG" id="25602"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cstate="print"/>
          <a:srcRect/>
          <a:stretch>
            <a:fillRect/>
          </a:stretch>
        </p:blipFill>
        <p:spPr xmlns:c="http://schemas.openxmlformats.org/drawingml/2006/chart" xmlns:pic="http://schemas.openxmlformats.org/drawingml/2006/picture" xmlns:dgm="http://schemas.openxmlformats.org/drawingml/2006/diagram" bwMode="auto">
          <a:xfrm>
            <a:off x="228600" y="-1219200"/>
            <a:ext cx="10058400" cy="74676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25603" name="Text Box 3"/>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7315200" y="5715000"/>
            <a:ext cx="1828800" cy="1004888"/>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lang="en-US" sz="2400">
                <a:uFillTx/>
              </a:rPr>
              <a:t>Videos 1-7</a:t>
            </a:r>
          </a:p>
          <a:p>
            <a:pPr algn="l">
              <a:spcBef>
                <a:spcPct val="50000"/>
              </a:spcBef>
            </a:pPr>
            <a:r>
              <a:rPr lang="en-US" sz="2400">
                <a:uFillTx/>
              </a:rPr>
              <a:t>     </a:t>
            </a: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6626" name="Rectangle 5"/>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xfrm>
            <a:off x="762000" y="1828800"/>
            <a:ext cx="8001000" cy="4267200"/>
          </a:xfrm>
          <a:noFill/>
        </p:spPr>
        <p:txBody xmlns:c="http://schemas.openxmlformats.org/drawingml/2006/chart" xmlns:pic="http://schemas.openxmlformats.org/drawingml/2006/picture" xmlns:dgm="http://schemas.openxmlformats.org/drawingml/2006/diagram">
          <a:bodyPr/>
          <a:lstStyle/>
          <a:p>
            <a:pPr>
              <a:lnSpc>
                <a:spcPct val="90000"/>
              </a:lnSpc>
            </a:pPr>
            <a:r>
              <a:rPr b="1" lang="en-US" smtClean="0" sz="2800">
                <a:uFillTx/>
              </a:rPr>
              <a:t>1.1 Million TRACON Operations/Year</a:t>
            </a:r>
            <a:r>
              <a:rPr b="1" lang="en-US" smtClean="0" sz="2800">
                <a:uFillTx/>
              </a:rPr>
              <a:t>*</a:t>
            </a:r>
          </a:p>
          <a:p>
            <a:pPr>
              <a:lnSpc>
                <a:spcPct val="90000"/>
              </a:lnSpc>
            </a:pPr>
            <a:r>
              <a:rPr b="1" lang="en-US" smtClean="0" sz="2800">
                <a:uFillTx/>
              </a:rPr>
              <a:t>876,000 DFW Airport Operations/Year (4th* busiest airport).</a:t>
            </a:r>
          </a:p>
          <a:p>
            <a:pPr>
              <a:lnSpc>
                <a:spcPct val="90000"/>
              </a:lnSpc>
            </a:pPr>
            <a:r>
              <a:rPr b="1" lang="en-US" smtClean="0" sz="2800">
                <a:uFillTx/>
              </a:rPr>
              <a:t>TRACON Airspace/40 - 50 mile radius of DFW up to 17,000 ft.</a:t>
            </a:r>
          </a:p>
          <a:p>
            <a:pPr>
              <a:lnSpc>
                <a:spcPct val="90000"/>
              </a:lnSpc>
            </a:pPr>
            <a:r>
              <a:rPr b="1" lang="en-US" smtClean="0" sz="2800">
                <a:uFillTx/>
              </a:rPr>
              <a:t>24 TRACON Radar Positions, 8 Tower Positions, Ft. Worth Center 39 Radar Positions.</a:t>
            </a:r>
          </a:p>
          <a:p>
            <a:pPr>
              <a:lnSpc>
                <a:spcPct val="90000"/>
              </a:lnSpc>
            </a:pPr>
            <a:r>
              <a:rPr b="1" lang="en-US" smtClean="0" sz="2800">
                <a:uFillTx/>
              </a:rPr>
              <a:t>8</a:t>
            </a:r>
            <a:r>
              <a:rPr b="1" lang="en-US" smtClean="0" sz="2800">
                <a:uFillTx/>
              </a:rPr>
              <a:t>0</a:t>
            </a:r>
            <a:r>
              <a:rPr b="1" lang="en-US" smtClean="0" sz="2800">
                <a:uFillTx/>
              </a:rPr>
              <a:t>*</a:t>
            </a:r>
            <a:r>
              <a:rPr b="1" lang="en-US" smtClean="0" sz="2800">
                <a:uFillTx/>
              </a:rPr>
              <a:t> Controllers TRACON, 40-50* Controllers Tower, Ft. Worth Center 370* Controllers</a:t>
            </a:r>
          </a:p>
          <a:p>
            <a:pPr>
              <a:lnSpc>
                <a:spcPct val="90000"/>
              </a:lnSpc>
            </a:pP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800">
                <a:uFillTx/>
              </a:rPr>
              <a:t> </a:t>
            </a:r>
            <a:r>
              <a:rPr b="1" lang="en-US" smtClean="0" sz="2400">
                <a:solidFill>
                  <a:srgbClr val="F6B26B"/>
                </a:solidFill>
                <a:uFillTx/>
                <a:latin charset="0" typeface="Times New Roman"/>
              </a:rPr>
              <a:t>*</a:t>
            </a:r>
            <a:r>
              <a:rPr b="1" lang="en-US" smtClean="0" sz="2400">
                <a:solidFill>
                  <a:srgbClr val="F6B26B"/>
                </a:solidFill>
                <a:uFillTx/>
                <a:latin charset="0" typeface="Arial"/>
              </a:rPr>
              <a:t>N</a:t>
            </a:r>
            <a:r>
              <a:rPr b="1" lang="en-US" smtClean="0" sz="2400">
                <a:solidFill>
                  <a:srgbClr val="F6B26B"/>
                </a:solidFill>
                <a:uFillTx/>
                <a:latin charset="0" typeface="Arial"/>
              </a:rPr>
              <a:t>u</a:t>
            </a:r>
            <a:r>
              <a:rPr b="1" lang="en-US" smtClean="0" sz="2400">
                <a:solidFill>
                  <a:srgbClr val="F6B26B"/>
                </a:solidFill>
                <a:uFillTx/>
                <a:latin charset="0" typeface="Arial"/>
              </a:rPr>
              <a:t>m</a:t>
            </a:r>
            <a:r>
              <a:rPr b="1" lang="en-US" smtClean="0" sz="2400">
                <a:solidFill>
                  <a:srgbClr val="F6B26B"/>
                </a:solidFill>
                <a:uFillTx/>
                <a:latin charset="0" typeface="Arial"/>
              </a:rPr>
              <a:t>b</a:t>
            </a:r>
            <a:r>
              <a:rPr b="1" lang="en-US" smtClean="0" sz="2400">
                <a:solidFill>
                  <a:srgbClr val="F6B26B"/>
                </a:solidFill>
                <a:uFillTx/>
                <a:latin charset="0" typeface="Arial"/>
              </a:rPr>
              <a:t>e</a:t>
            </a:r>
            <a:r>
              <a:rPr b="1" lang="en-US" smtClean="0" sz="2400">
                <a:solidFill>
                  <a:srgbClr val="F6B26B"/>
                </a:solidFill>
                <a:uFillTx/>
                <a:latin charset="0" typeface="Arial"/>
              </a:rPr>
              <a:t>r</a:t>
            </a:r>
            <a:r>
              <a:rPr b="1" lang="en-US" smtClean="0" sz="2400">
                <a:solidFill>
                  <a:srgbClr val="F6B26B"/>
                </a:solidFill>
                <a:uFillTx/>
                <a:latin charset="0" typeface="Arial"/>
              </a:rPr>
              <a:t>s</a:t>
            </a:r>
            <a:r>
              <a:rPr b="1" lang="en-US" smtClean="0" sz="2400">
                <a:solidFill>
                  <a:srgbClr val="F6B26B"/>
                </a:solidFill>
                <a:uFillTx/>
                <a:latin charset="0" typeface="Arial"/>
              </a:rPr>
              <a:t> </a:t>
            </a:r>
            <a:r>
              <a:rPr b="1" lang="en-US" smtClean="0" sz="2400">
                <a:solidFill>
                  <a:srgbClr val="F6B26B"/>
                </a:solidFill>
                <a:uFillTx/>
                <a:latin charset="0" typeface="Arial"/>
              </a:rPr>
              <a:t>m</a:t>
            </a:r>
            <a:r>
              <a:rPr b="1" lang="en-US" smtClean="0" sz="2400">
                <a:solidFill>
                  <a:srgbClr val="F6B26B"/>
                </a:solidFill>
                <a:uFillTx/>
                <a:latin charset="0" typeface="Arial"/>
              </a:rPr>
              <a:t>a</a:t>
            </a:r>
            <a:r>
              <a:rPr b="1" lang="en-US" smtClean="0" sz="2400">
                <a:solidFill>
                  <a:srgbClr val="F6B26B"/>
                </a:solidFill>
                <a:uFillTx/>
                <a:latin charset="0" typeface="Arial"/>
              </a:rPr>
              <a:t>y</a:t>
            </a:r>
            <a:r>
              <a:rPr b="1" lang="en-US" smtClean="0" sz="2400">
                <a:solidFill>
                  <a:srgbClr val="F6B26B"/>
                </a:solidFill>
                <a:uFillTx/>
                <a:latin charset="0" typeface="Arial"/>
              </a:rPr>
              <a:t> </a:t>
            </a:r>
            <a:r>
              <a:rPr b="1" lang="en-US" smtClean="0" sz="2400">
                <a:solidFill>
                  <a:srgbClr val="F6B26B"/>
                </a:solidFill>
                <a:uFillTx/>
                <a:latin charset="0" typeface="Arial"/>
              </a:rPr>
              <a:t>v</a:t>
            </a:r>
            <a:r>
              <a:rPr b="1" lang="en-US" smtClean="0" sz="2400">
                <a:solidFill>
                  <a:srgbClr val="F6B26B"/>
                </a:solidFill>
                <a:uFillTx/>
                <a:latin charset="0" typeface="Arial"/>
              </a:rPr>
              <a:t>a</a:t>
            </a:r>
            <a:r>
              <a:rPr b="1" lang="en-US" smtClean="0" sz="2400">
                <a:solidFill>
                  <a:srgbClr val="F6B26B"/>
                </a:solidFill>
                <a:uFillTx/>
                <a:latin charset="0" typeface="Arial"/>
              </a:rPr>
              <a:t>r</a:t>
            </a:r>
            <a:r>
              <a:rPr b="1" lang="en-US" smtClean="0" sz="2400">
                <a:solidFill>
                  <a:srgbClr val="F6B26B"/>
                </a:solidFill>
                <a:uFillTx/>
                <a:latin charset="0" typeface="Arial"/>
              </a:rPr>
              <a:t>y</a:t>
            </a:r>
            <a:endParaRPr b="1" lang="en-US" smtClean="0" sz="2800">
              <a:uFillTx/>
            </a:endParaRPr>
          </a:p>
          <a:p>
            <a:pPr>
              <a:lnSpc>
                <a:spcPct val="90000"/>
              </a:lnSpc>
            </a:pPr>
            <a:r>
              <a:rPr b="1" lang="en-US" smtClean="0" sz="2800">
                <a:uFillTx/>
              </a:rPr>
              <a:t/>
            </a:r>
            <a:endParaRPr b="1" lang="en-US" smtClean="0" sz="2800">
              <a:uFillTx/>
            </a:endParaRPr>
          </a:p>
        </p:txBody>
      </p:sp>
      <p:sp>
        <p:nvSpPr>
          <p:cNvPr xmlns:c="http://schemas.openxmlformats.org/drawingml/2006/chart" xmlns:pic="http://schemas.openxmlformats.org/drawingml/2006/picture" xmlns:dgm="http://schemas.openxmlformats.org/drawingml/2006/diagram" id="30726" name="Rectangle 6"/>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685800" y="304800"/>
            <a:ext cx="7772400" cy="1143000"/>
          </a:xfrm>
        </p:spPr>
        <p:txBody xmlns:c="http://schemas.openxmlformats.org/drawingml/2006/chart" xmlns:pic="http://schemas.openxmlformats.org/drawingml/2006/picture" xmlns:dgm="http://schemas.openxmlformats.org/drawingml/2006/diagram">
          <a:bodyPr/>
          <a:lstStyle/>
          <a:p>
            <a:pPr>
              <a:defRPr>
                <a:uFillTx/>
              </a:defRPr>
            </a:pPr>
            <a:r>
              <a:rPr lang="en-US" smtClean="0" sz="3600">
                <a:uFillTx/>
              </a:rPr>
              <a:t>Some Statistics</a:t>
            </a:r>
            <a:r>
              <a:rPr lang="en-US" smtClean="0" sz="3600">
                <a:uFillTx/>
              </a:rPr>
              <a:t>*</a:t>
            </a:r>
            <a:endParaRPr lang="en-US" smtClean="0">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7650"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xfrm>
            <a:off x="762000" y="533400"/>
            <a:ext cx="7772400" cy="4724400"/>
          </a:xfrm>
        </p:spPr>
        <p:txBody xmlns:c="http://schemas.openxmlformats.org/drawingml/2006/chart" xmlns:pic="http://schemas.openxmlformats.org/drawingml/2006/picture" xmlns:dgm="http://schemas.openxmlformats.org/drawingml/2006/diagram">
          <a:bodyPr/>
          <a:lstStyle/>
          <a:p>
            <a:pPr algn="ctr"/>
            <a:r>
              <a:rPr dirty="0" lang="en-US" smtClean="0" sz="3600">
                <a:solidFill>
                  <a:schemeClr val="tx2"/>
                </a:solidFill>
                <a:uFillTx/>
                <a:latin charset="0" typeface="Arial"/>
              </a:rPr>
              <a:t>How to become a controller</a:t>
            </a:r>
            <a:endParaRPr b="1" dirty="0" lang="en-US" smtClean="0">
              <a:solidFill>
                <a:schemeClr val="tx2"/>
              </a:solidFill>
              <a:uFillTx/>
              <a:latin charset="0" typeface="Arial"/>
            </a:endParaRPr>
          </a:p>
          <a:p>
            <a:pPr>
              <a:buFont charset="2" pitchFamily="2" typeface="Monotype Sorts"/>
              <a:buNone/>
            </a:pPr>
            <a:endParaRPr b="1" dirty="0" lang="en-US" smtClean="0" sz="2400">
              <a:uFillTx/>
            </a:endParaRPr>
          </a:p>
          <a:p>
            <a:r>
              <a:rPr b="1" dirty="0" lang="en-US" smtClean="0" sz="2400">
                <a:uFillTx/>
              </a:rPr>
              <a:t>Minimum of 3 years work experience</a:t>
            </a:r>
          </a:p>
          <a:p>
            <a:r>
              <a:rPr b="1" dirty="0" lang="en-US" smtClean="0" sz="2400">
                <a:uFillTx/>
              </a:rPr>
              <a:t>College Degree, College Training Initiative Graduate (CTI) or Military Controller experience preferred. </a:t>
            </a:r>
          </a:p>
          <a:p>
            <a:r>
              <a:rPr b="1" dirty="0" lang="en-US" smtClean="0" sz="2400">
                <a:uFillTx/>
              </a:rPr>
              <a:t>Under 31 years of age for initial hiring. </a:t>
            </a:r>
          </a:p>
          <a:p>
            <a:r>
              <a:rPr b="1" dirty="0" lang="en-US" smtClean="0" sz="2400">
                <a:uFillTx/>
              </a:rPr>
              <a:t>Pass Aptitude Test (70 or higher, 90 to be competitive)</a:t>
            </a:r>
          </a:p>
          <a:p>
            <a:r>
              <a:rPr b="1" dirty="0" lang="en-US" smtClean="0" sz="2400">
                <a:uFillTx/>
              </a:rPr>
              <a:t>Pass Physical (Must pass physical annually thereafter)</a:t>
            </a:r>
          </a:p>
          <a:p>
            <a:r>
              <a:rPr b="1" dirty="0" lang="en-US" smtClean="0" sz="2400">
                <a:uFillTx/>
              </a:rPr>
              <a:t>Pass FAA Academy Training - 17 weeks.</a:t>
            </a:r>
          </a:p>
          <a:p>
            <a:r>
              <a:rPr b="1" dirty="0" lang="en-US" smtClean="0" sz="2400">
                <a:uFillTx/>
              </a:rPr>
              <a:t>Pass Facility Training Program (OJT/ Can range from 6 months  to 3 years</a:t>
            </a:r>
            <a:r>
              <a:rPr b="1" dirty="0" lang="en-US" smtClean="0" sz="2400">
                <a:uFillTx/>
              </a:rPr>
              <a:t> </a:t>
            </a:r>
            <a:r>
              <a:rPr b="1" dirty="0" lang="en-US" smtClean="0" sz="2400">
                <a:uFillTx/>
              </a:rPr>
              <a:t>d</a:t>
            </a:r>
            <a:r>
              <a:rPr b="1" dirty="0" lang="en-US" smtClean="0" sz="2400">
                <a:uFillTx/>
              </a:rPr>
              <a:t>e</a:t>
            </a:r>
            <a:r>
              <a:rPr b="1" dirty="0" lang="en-US" smtClean="0" sz="2400">
                <a:uFillTx/>
              </a:rPr>
              <a:t>p</a:t>
            </a:r>
            <a:r>
              <a:rPr b="1" dirty="0" lang="en-US" smtClean="0" sz="2400">
                <a:uFillTx/>
              </a:rPr>
              <a:t>e</a:t>
            </a:r>
            <a:r>
              <a:rPr b="1" dirty="0" lang="en-US" smtClean="0" sz="2400">
                <a:uFillTx/>
              </a:rPr>
              <a:t>n</a:t>
            </a:r>
            <a:r>
              <a:rPr b="1" dirty="0" lang="en-US" smtClean="0" sz="2400">
                <a:uFillTx/>
              </a:rPr>
              <a:t>d</a:t>
            </a:r>
            <a:r>
              <a:rPr b="1" dirty="0" lang="en-US" smtClean="0" sz="2400">
                <a:uFillTx/>
              </a:rPr>
              <a:t>i</a:t>
            </a:r>
            <a:r>
              <a:rPr b="1" dirty="0" lang="en-US" smtClean="0" sz="2400">
                <a:uFillTx/>
              </a:rPr>
              <a:t>n</a:t>
            </a:r>
            <a:r>
              <a:rPr b="1" dirty="0" lang="en-US" smtClean="0" sz="2400">
                <a:uFillTx/>
              </a:rPr>
              <a:t>g</a:t>
            </a:r>
            <a:r>
              <a:rPr b="1" dirty="0" lang="en-US" smtClean="0" sz="2400">
                <a:uFillTx/>
              </a:rPr>
              <a:t> </a:t>
            </a:r>
            <a:r>
              <a:rPr b="1" dirty="0" lang="en-US" smtClean="0" sz="2400">
                <a:uFillTx/>
              </a:rPr>
              <a:t>o</a:t>
            </a:r>
            <a:r>
              <a:rPr b="1" dirty="0" lang="en-US" smtClean="0" sz="2400">
                <a:uFillTx/>
              </a:rPr>
              <a:t>n</a:t>
            </a:r>
            <a:r>
              <a:rPr b="1" dirty="0" lang="en-US" smtClean="0" sz="2400">
                <a:uFillTx/>
              </a:rPr>
              <a:t> </a:t>
            </a:r>
            <a:r>
              <a:rPr b="1" dirty="0" lang="en-US" smtClean="0" sz="2400">
                <a:uFillTx/>
              </a:rPr>
              <a:t>f</a:t>
            </a:r>
            <a:r>
              <a:rPr b="1" dirty="0" lang="en-US" smtClean="0" sz="2400">
                <a:uFillTx/>
              </a:rPr>
              <a:t>a</a:t>
            </a:r>
            <a:r>
              <a:rPr b="1" dirty="0" lang="en-US" smtClean="0" sz="2400">
                <a:uFillTx/>
              </a:rPr>
              <a:t>c</a:t>
            </a:r>
            <a:r>
              <a:rPr b="1" dirty="0" lang="en-US" smtClean="0" sz="2400">
                <a:uFillTx/>
              </a:rPr>
              <a:t>i</a:t>
            </a:r>
            <a:r>
              <a:rPr b="1" dirty="0" lang="en-US" smtClean="0" sz="2400">
                <a:uFillTx/>
              </a:rPr>
              <a:t>l</a:t>
            </a:r>
            <a:r>
              <a:rPr b="1" dirty="0" lang="en-US" smtClean="0" sz="2400">
                <a:uFillTx/>
              </a:rPr>
              <a:t>i</a:t>
            </a:r>
            <a:r>
              <a:rPr b="1" dirty="0" lang="en-US" smtClean="0" sz="2400">
                <a:uFillTx/>
              </a:rPr>
              <a:t>t</a:t>
            </a:r>
            <a:r>
              <a:rPr b="1" dirty="0" lang="en-US" smtClean="0" sz="2400">
                <a:uFillTx/>
              </a:rPr>
              <a:t>y</a:t>
            </a:r>
            <a:r>
              <a:rPr b="1" dirty="0" lang="en-US" smtClean="0" sz="2400">
                <a:uFillTx/>
              </a:rPr>
              <a:t>)</a:t>
            </a:r>
            <a:r>
              <a:rPr b="1" dirty="0" lang="en-US" smtClean="0" sz="2400">
                <a:uFillTx/>
              </a:rPr>
              <a:t>.</a:t>
            </a:r>
          </a:p>
          <a:p>
            <a:endParaRPr b="1" dirty="0" lang="en-US" smtClean="0" sz="2400">
              <a:uFillTx/>
            </a:endParaRPr>
          </a:p>
          <a:p>
            <a:pPr>
              <a:buFont charset="2" pitchFamily="2" typeface="Monotype Sorts"/>
              <a:buNone/>
            </a:pPr>
            <a:r>
              <a:rPr b="1" dirty="0" lang="en-US" smtClean="0" sz="2400">
                <a:uFillTx/>
              </a:rPr>
              <a:t>			             </a:t>
            </a:r>
            <a:r>
              <a:rPr b="1" dirty="0" lang="en-US" smtClean="0" sz="2800">
                <a:uFillTx/>
              </a:rPr>
              <a:t>www.faa.gov</a:t>
            </a:r>
            <a:endParaRPr dirty="0" lang="en-US" smtClean="0" sz="3600">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8674" name="Rectangle 5"/>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xfrm>
            <a:off x="685800" y="838200"/>
            <a:ext cx="7772400" cy="5181600"/>
          </a:xfrm>
          <a:noFill/>
        </p:spPr>
        <p:txBody xmlns:c="http://schemas.openxmlformats.org/drawingml/2006/chart" xmlns:pic="http://schemas.openxmlformats.org/drawingml/2006/picture" xmlns:dgm="http://schemas.openxmlformats.org/drawingml/2006/diagram">
          <a:bodyPr/>
          <a:lstStyle/>
          <a:p>
            <a:pPr algn="ctr">
              <a:buFont charset="2" pitchFamily="2" typeface="Monotype Sorts"/>
              <a:buNone/>
            </a:pPr>
            <a:r>
              <a:rPr dirty="0" lang="en-US" smtClean="0" sz="3600">
                <a:solidFill>
                  <a:schemeClr val="tx2"/>
                </a:solidFill>
                <a:uFillTx/>
                <a:latin charset="0" typeface="Arial"/>
              </a:rPr>
              <a:t>Benefits</a:t>
            </a:r>
            <a:endParaRPr b="1" dirty="0" lang="en-US" smtClean="0">
              <a:uFillTx/>
            </a:endParaRPr>
          </a:p>
          <a:p>
            <a:endParaRPr b="1" dirty="0" lang="en-US" smtClean="0" sz="2400">
              <a:uFillTx/>
            </a:endParaRPr>
          </a:p>
          <a:p>
            <a:r>
              <a:rPr b="1" dirty="0" lang="en-US" smtClean="0" sz="2800">
                <a:uFillTx/>
              </a:rPr>
              <a:t>Salary Range--Base Pay starting at $36,000 up to $174,000 per year</a:t>
            </a:r>
            <a:r>
              <a:rPr b="1" dirty="0" lang="en-US" smtClean="0" sz="2800">
                <a:uFillTx/>
              </a:rPr>
              <a:t> </a:t>
            </a:r>
            <a:r>
              <a:rPr b="1" dirty="0" lang="en-US" smtClean="0" sz="2800">
                <a:uFillTx/>
              </a:rPr>
              <a:t>d</a:t>
            </a:r>
            <a:r>
              <a:rPr b="1" dirty="0" lang="en-US" smtClean="0" sz="2800">
                <a:uFillTx/>
              </a:rPr>
              <a:t>e</a:t>
            </a:r>
            <a:r>
              <a:rPr b="1" dirty="0" lang="en-US" smtClean="0" sz="2800">
                <a:uFillTx/>
              </a:rPr>
              <a:t>p</a:t>
            </a:r>
            <a:r>
              <a:rPr b="1" dirty="0" lang="en-US" smtClean="0" sz="2800">
                <a:uFillTx/>
              </a:rPr>
              <a:t>e</a:t>
            </a:r>
            <a:r>
              <a:rPr b="1" dirty="0" lang="en-US" smtClean="0" sz="2800">
                <a:uFillTx/>
              </a:rPr>
              <a:t>n</a:t>
            </a:r>
            <a:r>
              <a:rPr b="1" dirty="0" lang="en-US" smtClean="0" sz="2800">
                <a:uFillTx/>
              </a:rPr>
              <a:t>d</a:t>
            </a:r>
            <a:r>
              <a:rPr b="1" dirty="0" lang="en-US" smtClean="0" sz="2800">
                <a:uFillTx/>
              </a:rPr>
              <a:t>i</a:t>
            </a:r>
            <a:r>
              <a:rPr b="1" dirty="0" lang="en-US" smtClean="0" sz="2800">
                <a:uFillTx/>
              </a:rPr>
              <a:t>n</a:t>
            </a:r>
            <a:r>
              <a:rPr b="1" dirty="0" lang="en-US" smtClean="0" sz="2800">
                <a:uFillTx/>
              </a:rPr>
              <a:t>g</a:t>
            </a:r>
            <a:r>
              <a:rPr b="1" dirty="0" lang="en-US" smtClean="0" sz="2800">
                <a:uFillTx/>
              </a:rPr>
              <a:t> </a:t>
            </a:r>
            <a:r>
              <a:rPr b="1" dirty="0" lang="en-US" smtClean="0" sz="2800">
                <a:uFillTx/>
              </a:rPr>
              <a:t>o</a:t>
            </a:r>
            <a:r>
              <a:rPr b="1" dirty="0" lang="en-US" smtClean="0" sz="2800">
                <a:uFillTx/>
              </a:rPr>
              <a:t>n</a:t>
            </a:r>
            <a:r>
              <a:rPr b="1" dirty="0" lang="en-US" smtClean="0" sz="2800">
                <a:uFillTx/>
              </a:rPr>
              <a:t> </a:t>
            </a:r>
            <a:r>
              <a:rPr b="1" dirty="0" lang="en-US" smtClean="0" sz="2800">
                <a:uFillTx/>
              </a:rPr>
              <a:t>f</a:t>
            </a:r>
            <a:r>
              <a:rPr b="1" dirty="0" lang="en-US" smtClean="0" sz="2800">
                <a:uFillTx/>
              </a:rPr>
              <a:t>a</a:t>
            </a:r>
            <a:r>
              <a:rPr b="1" dirty="0" lang="en-US" smtClean="0" sz="2800">
                <a:uFillTx/>
              </a:rPr>
              <a:t>c</a:t>
            </a:r>
            <a:r>
              <a:rPr b="1" dirty="0" lang="en-US" smtClean="0" sz="2800">
                <a:uFillTx/>
              </a:rPr>
              <a:t>i</a:t>
            </a:r>
            <a:r>
              <a:rPr b="1" dirty="0" lang="en-US" smtClean="0" sz="2800">
                <a:uFillTx/>
              </a:rPr>
              <a:t>l</a:t>
            </a:r>
            <a:r>
              <a:rPr b="1" dirty="0" lang="en-US" smtClean="0" sz="2800">
                <a:uFillTx/>
              </a:rPr>
              <a:t>i</a:t>
            </a:r>
            <a:r>
              <a:rPr b="1" dirty="0" lang="en-US" smtClean="0" sz="2800">
                <a:uFillTx/>
              </a:rPr>
              <a:t>t</a:t>
            </a:r>
            <a:r>
              <a:rPr b="1" dirty="0" lang="en-US" smtClean="0" sz="2800">
                <a:uFillTx/>
              </a:rPr>
              <a:t>y</a:t>
            </a:r>
            <a:r>
              <a:rPr b="1" dirty="0" lang="en-US" smtClean="0" sz="2800">
                <a:uFillTx/>
              </a:rPr>
              <a:t>.</a:t>
            </a:r>
          </a:p>
          <a:p>
            <a:r>
              <a:rPr b="1" dirty="0" lang="en-US" smtClean="0" sz="2800">
                <a:uFillTx/>
              </a:rPr>
              <a:t>Early Retirement--25 years any age, 20 years age 50 (Age 56 mandatory for controllers and operational supervisors)</a:t>
            </a:r>
          </a:p>
          <a:p>
            <a:r>
              <a:rPr b="1" dirty="0" lang="en-US" smtClean="0" sz="2800">
                <a:uFillTx/>
              </a:rPr>
              <a:t>Health &amp; Life Insurance Benefits</a:t>
            </a:r>
          </a:p>
          <a:p>
            <a:r>
              <a:rPr b="1" dirty="0" lang="en-US" smtClean="0" sz="2800">
                <a:uFillTx/>
              </a:rPr>
              <a:t>Familiarization Flights</a:t>
            </a:r>
          </a:p>
          <a:p>
            <a:r>
              <a:rPr b="1" dirty="0" lang="en-US" smtClean="0" sz="2800">
                <a:uFillTx/>
              </a:rPr>
              <a:t>5 weeks of vacation leave, 2 1/2 weeks of sick leave per year.</a:t>
            </a: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6866"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r>
              <a:rPr lang="en-US" smtClean="0" sz="3600">
                <a:uFillTx/>
              </a:rPr>
              <a:t>ATC Services brought to you by</a:t>
            </a:r>
            <a:endParaRPr lang="en-US" smtClean="0">
              <a:uFillTx/>
            </a:endParaRPr>
          </a:p>
        </p:txBody>
      </p:sp>
      <p:sp>
        <p:nvSpPr>
          <p:cNvPr xmlns:c="http://schemas.openxmlformats.org/drawingml/2006/chart" xmlns:pic="http://schemas.openxmlformats.org/drawingml/2006/picture" xmlns:dgm="http://schemas.openxmlformats.org/drawingml/2006/diagram" id="29699"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xfrm>
            <a:off x="2438400" y="2057400"/>
            <a:ext cx="4724400" cy="3962400"/>
          </a:xfrm>
        </p:spPr>
        <p:txBody xmlns:c="http://schemas.openxmlformats.org/drawingml/2006/chart" xmlns:pic="http://schemas.openxmlformats.org/drawingml/2006/picture" xmlns:dgm="http://schemas.openxmlformats.org/drawingml/2006/diagram">
          <a:bodyPr/>
          <a:lstStyle/>
          <a:p>
            <a:r>
              <a:rPr b="1" dirty="0" lang="en-US" smtClean="0">
                <a:uFillTx/>
              </a:rPr>
              <a:t>17,500 Controllers</a:t>
            </a:r>
          </a:p>
          <a:p>
            <a:pPr algn="ctr">
              <a:buFont charset="2" pitchFamily="2" typeface="Monotype Sorts"/>
              <a:buNone/>
            </a:pPr>
            <a:r>
              <a:rPr b="1" dirty="0" lang="en-US" smtClean="0" sz="2400">
                <a:solidFill>
                  <a:schemeClr val="tx2"/>
                </a:solidFill>
                <a:uFillTx/>
              </a:rPr>
              <a:t> </a:t>
            </a:r>
          </a:p>
          <a:p>
            <a:pPr algn="ctr">
              <a:buFont charset="2" pitchFamily="2" typeface="Monotype Sorts"/>
              <a:buNone/>
            </a:pPr>
            <a:r>
              <a:rPr b="1" dirty="0" lang="en-US" smtClean="0" sz="2800">
                <a:solidFill>
                  <a:schemeClr val="tx2"/>
                </a:solidFill>
                <a:uFillTx/>
              </a:rPr>
              <a:t>who staff</a:t>
            </a:r>
            <a:endParaRPr b="1" dirty="0" lang="en-US" smtClean="0" sz="2800">
              <a:solidFill>
                <a:schemeClr val="accent2"/>
              </a:solidFill>
              <a:uFillTx/>
            </a:endParaRPr>
          </a:p>
          <a:p>
            <a:pPr algn="ctr">
              <a:buFont charset="2" pitchFamily="2" typeface="Monotype Sorts"/>
              <a:buNone/>
            </a:pPr>
            <a:endParaRPr b="1" dirty="0" lang="en-US" smtClean="0" sz="2400">
              <a:solidFill>
                <a:schemeClr val="accent2"/>
              </a:solidFill>
              <a:uFillTx/>
            </a:endParaRPr>
          </a:p>
          <a:p>
            <a:r>
              <a:rPr b="1" dirty="0" lang="en-US" smtClean="0">
                <a:uFillTx/>
              </a:rPr>
              <a:t>22 Centers</a:t>
            </a:r>
          </a:p>
          <a:p>
            <a:r>
              <a:rPr b="1" dirty="0" lang="en-US" smtClean="0">
                <a:uFillTx/>
              </a:rPr>
              <a:t>496 Towers</a:t>
            </a:r>
          </a:p>
          <a:p>
            <a:r>
              <a:rPr b="1" dirty="0" lang="en-US" smtClean="0">
                <a:uFillTx/>
              </a:rPr>
              <a:t>61 Automated FSS’s</a:t>
            </a:r>
          </a:p>
          <a:p>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146"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xfrm>
            <a:off x="762000" y="685800"/>
            <a:ext cx="7772400" cy="5562600"/>
          </a:xfrm>
        </p:spPr>
        <p:txBody xmlns:c="http://schemas.openxmlformats.org/drawingml/2006/chart" xmlns:pic="http://schemas.openxmlformats.org/drawingml/2006/picture" xmlns:dgm="http://schemas.openxmlformats.org/drawingml/2006/diagram">
          <a:bodyPr/>
          <a:lstStyle/>
          <a:p>
            <a:pPr algn="ctr">
              <a:buFont charset="2" pitchFamily="2" typeface="Monotype Sorts"/>
              <a:buNone/>
            </a:pPr>
            <a:r>
              <a:rPr lang="en-US" smtClean="0" sz="3600">
                <a:solidFill>
                  <a:schemeClr val="tx2"/>
                </a:solidFill>
                <a:uFillTx/>
                <a:latin charset="0" typeface="Arial"/>
              </a:rPr>
              <a:t>ATC System Overview</a:t>
            </a:r>
            <a:endParaRPr b="1" lang="en-US" smtClean="0" sz="2400">
              <a:solidFill>
                <a:schemeClr val="tx2"/>
              </a:solidFill>
              <a:uFillTx/>
              <a:latin charset="0" typeface="Arial"/>
            </a:endParaRPr>
          </a:p>
          <a:p>
            <a:endParaRPr b="1" lang="en-US" smtClean="0" sz="2400">
              <a:uFillTx/>
            </a:endParaRPr>
          </a:p>
          <a:p>
            <a:pPr algn="ctr"/>
            <a:r>
              <a:rPr b="1" lang="en-US" smtClean="0" sz="2800">
                <a:solidFill>
                  <a:schemeClr val="tx2"/>
                </a:solidFill>
                <a:uFillTx/>
              </a:rPr>
              <a:t>Terminals</a:t>
            </a:r>
            <a:endParaRPr b="1" lang="en-US" smtClean="0" sz="2800">
              <a:uFillTx/>
            </a:endParaRPr>
          </a:p>
          <a:p>
            <a:pPr>
              <a:buFont charset="2" pitchFamily="2" typeface="Monotype Sorts"/>
              <a:buNone/>
            </a:pPr>
            <a:r>
              <a:rPr b="1" lang="en-US" smtClean="0" sz="2400">
                <a:solidFill>
                  <a:schemeClr val="tx2"/>
                </a:solidFill>
                <a:uFillTx/>
              </a:rPr>
              <a:t>TOWER</a:t>
            </a:r>
            <a:r>
              <a:rPr b="1" lang="en-US" smtClean="0" sz="2400">
                <a:uFillTx/>
              </a:rPr>
              <a:t> (Controls Aircraft Taxiing, Takeoffs and Landings)</a:t>
            </a:r>
          </a:p>
          <a:p>
            <a:pPr>
              <a:buFont charset="2" pitchFamily="2" typeface="Monotype Sorts"/>
              <a:buNone/>
            </a:pPr>
            <a:r>
              <a:rPr b="1" lang="en-US" smtClean="0" sz="2400">
                <a:solidFill>
                  <a:schemeClr val="tx2"/>
                </a:solidFill>
                <a:uFillTx/>
              </a:rPr>
              <a:t>TRACON</a:t>
            </a:r>
            <a:r>
              <a:rPr b="1" lang="en-US" smtClean="0" sz="2400">
                <a:uFillTx/>
              </a:rPr>
              <a:t> (</a:t>
            </a:r>
            <a:r>
              <a:rPr b="1" lang="en-US" smtClean="0" sz="2400">
                <a:solidFill>
                  <a:schemeClr val="tx2"/>
                </a:solidFill>
                <a:uFillTx/>
              </a:rPr>
              <a:t>T</a:t>
            </a:r>
            <a:r>
              <a:rPr b="1" lang="en-US" smtClean="0" sz="2400">
                <a:uFillTx/>
              </a:rPr>
              <a:t>erminal </a:t>
            </a:r>
            <a:r>
              <a:rPr b="1" lang="en-US" smtClean="0" sz="2400">
                <a:solidFill>
                  <a:schemeClr val="tx2"/>
                </a:solidFill>
                <a:uFillTx/>
              </a:rPr>
              <a:t>R</a:t>
            </a:r>
            <a:r>
              <a:rPr b="1" lang="en-US" smtClean="0" sz="2400">
                <a:uFillTx/>
              </a:rPr>
              <a:t>adar </a:t>
            </a:r>
            <a:r>
              <a:rPr b="1" lang="en-US" smtClean="0" sz="2400">
                <a:solidFill>
                  <a:schemeClr val="tx2"/>
                </a:solidFill>
                <a:uFillTx/>
              </a:rPr>
              <a:t>A</a:t>
            </a:r>
            <a:r>
              <a:rPr b="1" lang="en-US" smtClean="0" sz="2400">
                <a:uFillTx/>
              </a:rPr>
              <a:t>pproach and Departure </a:t>
            </a:r>
            <a:r>
              <a:rPr b="1" lang="en-US" smtClean="0" sz="2400">
                <a:solidFill>
                  <a:schemeClr val="tx2"/>
                </a:solidFill>
                <a:uFillTx/>
              </a:rPr>
              <a:t>Con</a:t>
            </a:r>
            <a:r>
              <a:rPr b="1" lang="en-US" smtClean="0" sz="2400">
                <a:uFillTx/>
              </a:rPr>
              <a:t>trol)</a:t>
            </a:r>
          </a:p>
          <a:p>
            <a:endParaRPr b="1" lang="en-US" smtClean="0" sz="2400">
              <a:uFillTx/>
            </a:endParaRPr>
          </a:p>
          <a:p>
            <a:pPr algn="ctr"/>
            <a:r>
              <a:rPr b="1" lang="en-US" smtClean="0" sz="2800">
                <a:solidFill>
                  <a:schemeClr val="tx2"/>
                </a:solidFill>
                <a:uFillTx/>
              </a:rPr>
              <a:t>Centers</a:t>
            </a:r>
            <a:endParaRPr b="1" lang="en-US" smtClean="0" sz="2400">
              <a:solidFill>
                <a:schemeClr val="hlink"/>
              </a:solidFill>
              <a:uFillTx/>
            </a:endParaRPr>
          </a:p>
          <a:p>
            <a:pPr>
              <a:buFont charset="2" pitchFamily="2" typeface="Monotype Sorts"/>
              <a:buNone/>
            </a:pPr>
            <a:r>
              <a:rPr b="1" lang="en-US" smtClean="0" sz="2400">
                <a:solidFill>
                  <a:schemeClr val="tx2"/>
                </a:solidFill>
                <a:uFillTx/>
              </a:rPr>
              <a:t>ARTCC</a:t>
            </a:r>
            <a:r>
              <a:rPr b="1" lang="en-US" smtClean="0" sz="2400">
                <a:solidFill>
                  <a:schemeClr val="accent2"/>
                </a:solidFill>
                <a:uFillTx/>
              </a:rPr>
              <a:t> </a:t>
            </a:r>
            <a:r>
              <a:rPr b="1" lang="en-US" smtClean="0" sz="2400">
                <a:uFillTx/>
              </a:rPr>
              <a:t> (</a:t>
            </a:r>
            <a:r>
              <a:rPr b="1" lang="en-US" smtClean="0" sz="2400">
                <a:solidFill>
                  <a:schemeClr val="tx2"/>
                </a:solidFill>
                <a:uFillTx/>
              </a:rPr>
              <a:t>A</a:t>
            </a:r>
            <a:r>
              <a:rPr b="1" lang="en-US" smtClean="0" sz="2400">
                <a:uFillTx/>
              </a:rPr>
              <a:t>ir </a:t>
            </a:r>
            <a:r>
              <a:rPr b="1" lang="en-US" smtClean="0" sz="2400">
                <a:solidFill>
                  <a:schemeClr val="tx2"/>
                </a:solidFill>
                <a:uFillTx/>
              </a:rPr>
              <a:t>R</a:t>
            </a:r>
            <a:r>
              <a:rPr b="1" lang="en-US" smtClean="0" sz="2400">
                <a:uFillTx/>
              </a:rPr>
              <a:t>oute </a:t>
            </a:r>
            <a:r>
              <a:rPr b="1" lang="en-US" smtClean="0" sz="2400">
                <a:solidFill>
                  <a:schemeClr val="tx2"/>
                </a:solidFill>
                <a:uFillTx/>
              </a:rPr>
              <a:t>T</a:t>
            </a:r>
            <a:r>
              <a:rPr b="1" lang="en-US" smtClean="0" sz="2400">
                <a:uFillTx/>
              </a:rPr>
              <a:t>raffic </a:t>
            </a:r>
            <a:r>
              <a:rPr b="1" lang="en-US" smtClean="0" sz="2400">
                <a:solidFill>
                  <a:schemeClr val="tx2"/>
                </a:solidFill>
                <a:uFillTx/>
              </a:rPr>
              <a:t>C</a:t>
            </a:r>
            <a:r>
              <a:rPr b="1" lang="en-US" smtClean="0" sz="2400">
                <a:uFillTx/>
              </a:rPr>
              <a:t>ontrol </a:t>
            </a:r>
            <a:r>
              <a:rPr b="1" lang="en-US" smtClean="0" sz="2400">
                <a:solidFill>
                  <a:schemeClr val="tx2"/>
                </a:solidFill>
                <a:uFillTx/>
              </a:rPr>
              <a:t>C</a:t>
            </a:r>
            <a:r>
              <a:rPr b="1" lang="en-US" smtClean="0" sz="2400">
                <a:uFillTx/>
              </a:rPr>
              <a:t>enter - Enroute Control)</a:t>
            </a:r>
            <a:endParaRPr b="1" lang="en-US" smtClean="0" sz="2400">
              <a:solidFill>
                <a:schemeClr val="accent2"/>
              </a:solidFill>
              <a:uFillTx/>
            </a:endParaRPr>
          </a:p>
          <a:p>
            <a:pPr algn="ctr">
              <a:buFont charset="2" pitchFamily="2" typeface="Monotype Sorts"/>
              <a:buNone/>
            </a:pPr>
            <a:r>
              <a:rPr b="1" lang="en-US" smtClean="0" sz="2400">
                <a:solidFill>
                  <a:schemeClr val="accent2"/>
                </a:solidFill>
                <a:uFillTx/>
              </a:rPr>
              <a:t>   </a:t>
            </a:r>
            <a:endParaRPr b="1" lang="en-US" smtClean="0" sz="2400">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5602"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685800" y="838200"/>
            <a:ext cx="7772400" cy="762000"/>
          </a:xfrm>
        </p:spPr>
        <p:txBody xmlns:c="http://schemas.openxmlformats.org/drawingml/2006/chart" xmlns:pic="http://schemas.openxmlformats.org/drawingml/2006/picture" xmlns:dgm="http://schemas.openxmlformats.org/drawingml/2006/diagram">
          <a:bodyPr/>
          <a:lstStyle/>
          <a:p>
            <a:pPr>
              <a:buClr>
                <a:schemeClr val="accent2"/>
              </a:buClr>
              <a:buSzPct val="75000"/>
              <a:buFont charset="2" pitchFamily="2" typeface="Monotype Sorts"/>
              <a:buChar char="l"/>
              <a:defRPr>
                <a:uFillTx/>
              </a:defRPr>
            </a:pPr>
            <a:r>
              <a:rPr b="1" lang="en-US" smtClean="0" sz="2800">
                <a:effectLst/>
                <a:uFillTx/>
                <a:latin charset="0" typeface="Times New Roman"/>
              </a:rPr>
              <a:t> Flight</a:t>
            </a:r>
            <a:r>
              <a:rPr b="1" lang="en-US" smtClean="0" sz="2800">
                <a:uFillTx/>
                <a:latin charset="0" typeface="Times New Roman"/>
              </a:rPr>
              <a:t> Service Stations</a:t>
            </a:r>
            <a:endParaRPr lang="en-US" smtClean="0">
              <a:uFillTx/>
            </a:endParaRPr>
          </a:p>
        </p:txBody>
      </p:sp>
      <p:sp>
        <p:nvSpPr>
          <p:cNvPr xmlns:c="http://schemas.openxmlformats.org/drawingml/2006/chart" xmlns:pic="http://schemas.openxmlformats.org/drawingml/2006/picture" xmlns:dgm="http://schemas.openxmlformats.org/drawingml/2006/diagram" id="7171"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xfrm>
            <a:off x="609600" y="1905000"/>
            <a:ext cx="7772400" cy="4114800"/>
          </a:xfrm>
          <a:noFill/>
        </p:spPr>
        <p:txBody xmlns:c="http://schemas.openxmlformats.org/drawingml/2006/chart" xmlns:pic="http://schemas.openxmlformats.org/drawingml/2006/picture" xmlns:dgm="http://schemas.openxmlformats.org/drawingml/2006/diagram">
          <a:bodyPr/>
          <a:lstStyle/>
          <a:p>
            <a:pPr>
              <a:buFont charset="2" pitchFamily="2" typeface="Monotype Sorts"/>
              <a:buNone/>
            </a:pPr>
            <a:r>
              <a:rPr b="1" lang="en-US" smtClean="0" sz="2800">
                <a:uFillTx/>
              </a:rPr>
              <a:t>Provide pilot weather briefings.</a:t>
            </a:r>
          </a:p>
          <a:p>
            <a:pPr>
              <a:buFont charset="2" pitchFamily="2" typeface="Monotype Sorts"/>
              <a:buNone/>
            </a:pPr>
            <a:r>
              <a:rPr b="1" lang="en-US" smtClean="0" sz="2800">
                <a:uFillTx/>
              </a:rPr>
              <a:t>File and close flight plans.</a:t>
            </a:r>
          </a:p>
          <a:p>
            <a:pPr>
              <a:buFont charset="2" pitchFamily="2" typeface="Monotype Sorts"/>
              <a:buNone/>
            </a:pPr>
            <a:r>
              <a:rPr b="1" lang="en-US" smtClean="0" sz="2800">
                <a:uFillTx/>
              </a:rPr>
              <a:t>Disseminate notices to airmen (NOTAMS).</a:t>
            </a:r>
          </a:p>
          <a:p>
            <a:pPr>
              <a:buFont charset="2" pitchFamily="2" typeface="Monotype Sorts"/>
              <a:buNone/>
            </a:pPr>
            <a:r>
              <a:rPr b="1" lang="en-US" smtClean="0" sz="2800">
                <a:uFillTx/>
              </a:rPr>
              <a:t>Participate in search and  rescue with Centers.</a:t>
            </a:r>
          </a:p>
          <a:p>
            <a:pPr>
              <a:buFont charset="2" pitchFamily="2" typeface="Monotype Sorts"/>
              <a:buNone/>
            </a:pPr>
            <a:endParaRPr b="1" lang="en-US" smtClean="0" sz="2800">
              <a:uFillTx/>
            </a:endParaRPr>
          </a:p>
          <a:p>
            <a:pPr>
              <a:buFont charset="2" pitchFamily="2" typeface="Monotype Sorts"/>
              <a:buNone/>
            </a:pPr>
            <a:r>
              <a:rPr b="1" lang="en-US" smtClean="0" sz="2800">
                <a:uFillTx/>
              </a:rPr>
              <a:t>Airlines use their Flight Operations and the</a:t>
            </a:r>
          </a:p>
          <a:p>
            <a:pPr>
              <a:buFont charset="2" pitchFamily="2" typeface="Monotype Sorts"/>
              <a:buNone/>
            </a:pPr>
            <a:r>
              <a:rPr b="1" lang="en-US" smtClean="0" sz="2800">
                <a:uFillTx/>
              </a:rPr>
              <a:t>Military uses Base Operations to perform similar</a:t>
            </a:r>
          </a:p>
          <a:p>
            <a:pPr>
              <a:buFont charset="2" pitchFamily="2" typeface="Monotype Sorts"/>
              <a:buNone/>
            </a:pPr>
            <a:r>
              <a:rPr b="1" lang="en-US" smtClean="0" sz="2800">
                <a:uFillTx/>
              </a:rPr>
              <a:t>tasks.</a:t>
            </a:r>
            <a:endParaRPr lang="en-US" smtClean="0" sz="2800">
              <a:uFillTx/>
            </a:endParaRPr>
          </a:p>
          <a:p>
            <a:pPr>
              <a:buFont charset="2" pitchFamily="2" typeface="Monotype Sorts"/>
              <a:buNone/>
            </a:pPr>
            <a:endParaRPr lang="en-US" smtClean="0" sz="2800">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9218"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1066800"/>
            <a:ext cx="9144000" cy="533400"/>
          </a:xfrm>
        </p:spPr>
        <p:txBody xmlns:c="http://schemas.openxmlformats.org/drawingml/2006/chart" xmlns:pic="http://schemas.openxmlformats.org/drawingml/2006/picture" xmlns:dgm="http://schemas.openxmlformats.org/drawingml/2006/diagram">
          <a:bodyPr/>
          <a:lstStyle/>
          <a:p>
            <a:pPr>
              <a:defRPr>
                <a:uFillTx/>
              </a:defRPr>
            </a:pPr>
            <a:r>
              <a:rPr lang="en-US" smtClean="0">
                <a:uFillTx/>
              </a:rPr>
              <a:t>AIR TRAFFIC CONTROL TOWER</a:t>
            </a:r>
            <a:endParaRPr lang="en-US" smtClean="0" sz="2400">
              <a:solidFill>
                <a:schemeClr val="tx1"/>
              </a:solidFill>
              <a:uFillTx/>
              <a:latin charset="0" typeface="Times New Roman"/>
            </a:endParaRPr>
          </a:p>
        </p:txBody>
      </p:sp>
      <p:sp>
        <p:nvSpPr>
          <p:cNvPr xmlns:c="http://schemas.openxmlformats.org/drawingml/2006/chart" xmlns:pic="http://schemas.openxmlformats.org/drawingml/2006/picture" xmlns:dgm="http://schemas.openxmlformats.org/drawingml/2006/diagram" id="8195"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xfrm>
            <a:off x="685800" y="2438400"/>
            <a:ext cx="7772400" cy="2514600"/>
          </a:xfrm>
          <a:noFill/>
        </p:spPr>
        <p:txBody xmlns:c="http://schemas.openxmlformats.org/drawingml/2006/chart" xmlns:pic="http://schemas.openxmlformats.org/drawingml/2006/picture" xmlns:dgm="http://schemas.openxmlformats.org/drawingml/2006/diagram">
          <a:bodyPr/>
          <a:lstStyle/>
          <a:p>
            <a:pPr>
              <a:buFont charset="2" pitchFamily="2" typeface="Monotype Sorts"/>
              <a:buNone/>
            </a:pPr>
            <a:r>
              <a:rPr lang="en-US" smtClean="0">
                <a:uFillTx/>
              </a:rPr>
              <a:t>The </a:t>
            </a:r>
            <a:r>
              <a:rPr lang="en-US" smtClean="0">
                <a:solidFill>
                  <a:schemeClr val="tx2"/>
                </a:solidFill>
                <a:uFillTx/>
              </a:rPr>
              <a:t>Tower</a:t>
            </a:r>
            <a:r>
              <a:rPr lang="en-US" smtClean="0">
                <a:uFillTx/>
              </a:rPr>
              <a:t> controls aircraft on airport</a:t>
            </a:r>
          </a:p>
          <a:p>
            <a:pPr>
              <a:buFont charset="2" pitchFamily="2" typeface="Monotype Sorts"/>
              <a:buNone/>
            </a:pPr>
            <a:r>
              <a:rPr lang="en-US" smtClean="0">
                <a:solidFill>
                  <a:schemeClr val="tx2"/>
                </a:solidFill>
                <a:uFillTx/>
              </a:rPr>
              <a:t>taxiways</a:t>
            </a:r>
            <a:r>
              <a:rPr lang="en-US" smtClean="0">
                <a:uFillTx/>
              </a:rPr>
              <a:t> and </a:t>
            </a:r>
            <a:r>
              <a:rPr lang="en-US" smtClean="0">
                <a:solidFill>
                  <a:schemeClr val="tx2"/>
                </a:solidFill>
                <a:uFillTx/>
              </a:rPr>
              <a:t>runways</a:t>
            </a:r>
            <a:r>
              <a:rPr lang="en-US" smtClean="0">
                <a:uFillTx/>
              </a:rPr>
              <a:t> and within the </a:t>
            </a:r>
            <a:r>
              <a:rPr lang="en-US" smtClean="0">
                <a:solidFill>
                  <a:schemeClr val="tx2"/>
                </a:solidFill>
                <a:uFillTx/>
              </a:rPr>
              <a:t>Airport</a:t>
            </a:r>
          </a:p>
          <a:p>
            <a:pPr>
              <a:buFont charset="2" pitchFamily="2" typeface="Monotype Sorts"/>
              <a:buNone/>
            </a:pPr>
            <a:r>
              <a:rPr lang="en-US" smtClean="0">
                <a:solidFill>
                  <a:schemeClr val="tx2"/>
                </a:solidFill>
                <a:uFillTx/>
              </a:rPr>
              <a:t>Traffic Area</a:t>
            </a:r>
            <a:r>
              <a:rPr lang="en-US" smtClean="0">
                <a:uFillTx/>
              </a:rPr>
              <a:t> (airspace generally out to a 5</a:t>
            </a:r>
          </a:p>
          <a:p>
            <a:pPr>
              <a:buFont charset="2" pitchFamily="2" typeface="Monotype Sorts"/>
              <a:buNone/>
            </a:pPr>
            <a:r>
              <a:rPr lang="en-US" smtClean="0">
                <a:uFillTx/>
              </a:rPr>
              <a:t>mile radius and up to 3000 ft above the</a:t>
            </a:r>
          </a:p>
          <a:p>
            <a:pPr>
              <a:buFont charset="2" pitchFamily="2" typeface="Monotype Sorts"/>
              <a:buNone/>
            </a:pPr>
            <a:r>
              <a:rPr lang="en-US" smtClean="0">
                <a:uFillTx/>
              </a:rPr>
              <a:t>airport).</a:t>
            </a: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9218" name="Text Box 3"/>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04800" y="1828800"/>
            <a:ext cx="8534400" cy="579438"/>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lang="en-US">
                <a:solidFill>
                  <a:schemeClr val="accent2"/>
                </a:solidFill>
                <a:uFillTx/>
              </a:rPr>
              <a:t> </a:t>
            </a:r>
            <a:r>
              <a:rPr lang="en-US">
                <a:uFillTx/>
              </a:rPr>
              <a:t>The</a:t>
            </a:r>
            <a:r>
              <a:rPr lang="en-US">
                <a:solidFill>
                  <a:schemeClr val="accent2"/>
                </a:solidFill>
                <a:uFillTx/>
              </a:rPr>
              <a:t> </a:t>
            </a:r>
            <a:r>
              <a:rPr lang="en-US">
                <a:solidFill>
                  <a:schemeClr val="tx2"/>
                </a:solidFill>
                <a:uFillTx/>
              </a:rPr>
              <a:t>Tower’s</a:t>
            </a:r>
            <a:r>
              <a:rPr lang="en-US">
                <a:solidFill>
                  <a:schemeClr val="accent2"/>
                </a:solidFill>
                <a:uFillTx/>
              </a:rPr>
              <a:t> </a:t>
            </a:r>
            <a:r>
              <a:rPr lang="en-US">
                <a:uFillTx/>
              </a:rPr>
              <a:t>main positions of operation include:</a:t>
            </a:r>
            <a:endParaRPr lang="en-US">
              <a:solidFill>
                <a:schemeClr val="accent2"/>
              </a:solidFill>
              <a:uFillTx/>
            </a:endParaRPr>
          </a:p>
        </p:txBody>
      </p:sp>
      <p:sp>
        <p:nvSpPr>
          <p:cNvPr xmlns:c="http://schemas.openxmlformats.org/drawingml/2006/chart" xmlns:pic="http://schemas.openxmlformats.org/drawingml/2006/picture" xmlns:dgm="http://schemas.openxmlformats.org/drawingml/2006/diagram" id="9219" name="Text Box 4"/>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1752600" y="2971800"/>
            <a:ext cx="7391400" cy="2043113"/>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lang="en-US">
                <a:uFillTx/>
              </a:rPr>
              <a:t>1.  </a:t>
            </a:r>
            <a:r>
              <a:rPr lang="en-US">
                <a:solidFill>
                  <a:schemeClr val="tx2"/>
                </a:solidFill>
                <a:uFillTx/>
              </a:rPr>
              <a:t>Flight Data/Clearance Delivery</a:t>
            </a:r>
            <a:endParaRPr lang="en-US">
              <a:uFillTx/>
            </a:endParaRPr>
          </a:p>
          <a:p>
            <a:pPr algn="l">
              <a:spcBef>
                <a:spcPct val="50000"/>
              </a:spcBef>
            </a:pPr>
            <a:r>
              <a:rPr lang="en-US">
                <a:uFillTx/>
              </a:rPr>
              <a:t>2.  </a:t>
            </a:r>
            <a:r>
              <a:rPr lang="en-US">
                <a:solidFill>
                  <a:schemeClr val="tx2"/>
                </a:solidFill>
                <a:uFillTx/>
              </a:rPr>
              <a:t>Ground Control</a:t>
            </a:r>
            <a:endParaRPr lang="en-US">
              <a:uFillTx/>
            </a:endParaRPr>
          </a:p>
          <a:p>
            <a:pPr algn="l">
              <a:spcBef>
                <a:spcPct val="50000"/>
              </a:spcBef>
            </a:pPr>
            <a:r>
              <a:rPr lang="en-US">
                <a:uFillTx/>
              </a:rPr>
              <a:t>3.  </a:t>
            </a:r>
            <a:r>
              <a:rPr lang="en-US">
                <a:solidFill>
                  <a:schemeClr val="tx2"/>
                </a:solidFill>
                <a:uFillTx/>
              </a:rPr>
              <a:t>Local Control</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242" name="Text Box 2"/>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1371600" y="0"/>
            <a:ext cx="7010400" cy="579438"/>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buClr>
                <a:schemeClr val="accent2"/>
              </a:buClr>
              <a:buSzPct val="50000"/>
              <a:buFont charset="2" pitchFamily="2" typeface="Monotype Sorts"/>
              <a:buNone/>
            </a:pPr>
            <a:r>
              <a:rPr lang="en-US">
                <a:uFillTx/>
              </a:rPr>
              <a:t>   </a:t>
            </a:r>
            <a:r>
              <a:rPr lang="en-US">
                <a:solidFill>
                  <a:schemeClr val="tx2"/>
                </a:solidFill>
                <a:uFillTx/>
              </a:rPr>
              <a:t>Flight Data/Clearance Delivery</a:t>
            </a:r>
            <a:endParaRPr lang="en-US">
              <a:uFillTx/>
            </a:endParaRPr>
          </a:p>
        </p:txBody>
      </p:sp>
      <p:sp>
        <p:nvSpPr>
          <p:cNvPr xmlns:c="http://schemas.openxmlformats.org/drawingml/2006/chart" xmlns:pic="http://schemas.openxmlformats.org/drawingml/2006/picture" xmlns:dgm="http://schemas.openxmlformats.org/drawingml/2006/diagram" id="10243" name="Text Box 3"/>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0" y="3354388"/>
            <a:ext cx="9144000" cy="3503612"/>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lang="en-US">
                <a:uFillTx/>
              </a:rPr>
              <a:t>The </a:t>
            </a:r>
            <a:r>
              <a:rPr lang="en-US">
                <a:solidFill>
                  <a:schemeClr val="tx2"/>
                </a:solidFill>
                <a:uFillTx/>
              </a:rPr>
              <a:t>Flight Data/Clearance Delivery</a:t>
            </a:r>
            <a:r>
              <a:rPr lang="en-US">
                <a:uFillTx/>
              </a:rPr>
              <a:t> position processes flight plans and issues clearances to pilots.  The position is responsible for making and updating a current </a:t>
            </a:r>
            <a:r>
              <a:rPr lang="en-US">
                <a:solidFill>
                  <a:schemeClr val="tx2"/>
                </a:solidFill>
                <a:uFillTx/>
              </a:rPr>
              <a:t>ATIS</a:t>
            </a:r>
            <a:r>
              <a:rPr lang="en-US">
                <a:uFillTx/>
              </a:rPr>
              <a:t> broadcast (</a:t>
            </a:r>
            <a:r>
              <a:rPr lang="en-US">
                <a:solidFill>
                  <a:schemeClr val="tx2"/>
                </a:solidFill>
                <a:uFillTx/>
              </a:rPr>
              <a:t>A</a:t>
            </a:r>
            <a:r>
              <a:rPr lang="en-US">
                <a:uFillTx/>
              </a:rPr>
              <a:t>utomatic </a:t>
            </a:r>
            <a:r>
              <a:rPr lang="en-US">
                <a:solidFill>
                  <a:schemeClr val="tx2"/>
                </a:solidFill>
                <a:uFillTx/>
              </a:rPr>
              <a:t>T</a:t>
            </a:r>
            <a:r>
              <a:rPr lang="en-US">
                <a:uFillTx/>
              </a:rPr>
              <a:t>erminal </a:t>
            </a:r>
            <a:r>
              <a:rPr lang="en-US">
                <a:solidFill>
                  <a:schemeClr val="tx2"/>
                </a:solidFill>
                <a:uFillTx/>
              </a:rPr>
              <a:t>I</a:t>
            </a:r>
            <a:r>
              <a:rPr lang="en-US">
                <a:uFillTx/>
              </a:rPr>
              <a:t>nformation </a:t>
            </a:r>
            <a:r>
              <a:rPr lang="en-US">
                <a:solidFill>
                  <a:schemeClr val="tx2"/>
                </a:solidFill>
                <a:uFillTx/>
              </a:rPr>
              <a:t>S</a:t>
            </a:r>
            <a:r>
              <a:rPr lang="en-US">
                <a:uFillTx/>
              </a:rPr>
              <a:t>ervice), for disseminating significant weather information, and for maintaining status information areas. </a:t>
            </a:r>
          </a:p>
        </p:txBody>
      </p:sp>
      <p:pic>
        <p:nvPicPr>
          <p:cNvPr xmlns:c="http://schemas.openxmlformats.org/drawingml/2006/chart" xmlns:pic="http://schemas.openxmlformats.org/drawingml/2006/picture" xmlns:dgm="http://schemas.openxmlformats.org/drawingml/2006/diagram" descr="C:\My Documents\My Pictures\twrintB.jpg" id="10244"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2057400" y="685800"/>
            <a:ext cx="4343400" cy="2760663"/>
          </a:xfrm>
          <a:prstGeom prst="rect">
            <a:avLst/>
          </a:prstGeom>
          <a:noFill/>
          <a:ln w="9525">
            <a:noFill/>
            <a:miter lim="800000"/>
          </a:ln>
        </p:spPr>
      </p:pic>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1266" name="Text Box 2"/>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2514600" y="1371600"/>
            <a:ext cx="6934200" cy="579438"/>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lang="en-US">
                <a:uFillTx/>
                <a:latin charset="0" typeface="Arial"/>
              </a:rPr>
              <a:t>  </a:t>
            </a:r>
            <a:r>
              <a:rPr lang="en-US">
                <a:solidFill>
                  <a:schemeClr val="tx2"/>
                </a:solidFill>
                <a:uFillTx/>
              </a:rPr>
              <a:t>Ground Control</a:t>
            </a:r>
            <a:endParaRPr lang="en-US">
              <a:uFillTx/>
              <a:latin charset="0" typeface="Arial"/>
            </a:endParaRPr>
          </a:p>
        </p:txBody>
      </p:sp>
      <p:sp>
        <p:nvSpPr>
          <p:cNvPr xmlns:c="http://schemas.openxmlformats.org/drawingml/2006/chart" xmlns:pic="http://schemas.openxmlformats.org/drawingml/2006/picture" xmlns:dgm="http://schemas.openxmlformats.org/drawingml/2006/diagram" id="11267" name="Text Box 4"/>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1219200" y="2514600"/>
            <a:ext cx="6629400" cy="1554163"/>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lang="en-US">
                <a:uFillTx/>
              </a:rPr>
              <a:t>The </a:t>
            </a:r>
            <a:r>
              <a:rPr lang="en-US">
                <a:solidFill>
                  <a:schemeClr val="tx2"/>
                </a:solidFill>
                <a:uFillTx/>
              </a:rPr>
              <a:t>Ground Controller</a:t>
            </a:r>
            <a:r>
              <a:rPr lang="en-US">
                <a:uFillTx/>
              </a:rPr>
              <a:t> controls aircraft on taxiways and other movement areas except active runways.  </a:t>
            </a: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2290" name="Text Box 2"/>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2514600" y="1295400"/>
            <a:ext cx="7086600" cy="579438"/>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dirty="0" lang="en-US">
                <a:uFillTx/>
              </a:rPr>
              <a:t> </a:t>
            </a:r>
            <a:r>
              <a:rPr dirty="0" lang="en-US">
                <a:solidFill>
                  <a:schemeClr val="tx2"/>
                </a:solidFill>
                <a:uFillTx/>
              </a:rPr>
              <a:t>Local Controller</a:t>
            </a:r>
            <a:endParaRPr dirty="0" lang="en-US">
              <a:uFillTx/>
            </a:endParaRPr>
          </a:p>
        </p:txBody>
      </p:sp>
      <p:sp>
        <p:nvSpPr>
          <p:cNvPr xmlns:c="http://schemas.openxmlformats.org/drawingml/2006/chart" xmlns:pic="http://schemas.openxmlformats.org/drawingml/2006/picture" xmlns:dgm="http://schemas.openxmlformats.org/drawingml/2006/diagram" id="12291" name="Text Box 4"/>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533400" y="2590800"/>
            <a:ext cx="8001000" cy="2528888"/>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r>
              <a:rPr lang="en-US">
                <a:uFillTx/>
              </a:rPr>
              <a:t>The </a:t>
            </a:r>
            <a:r>
              <a:rPr lang="en-US">
                <a:solidFill>
                  <a:schemeClr val="tx2"/>
                </a:solidFill>
                <a:uFillTx/>
              </a:rPr>
              <a:t>Local Controller</a:t>
            </a:r>
            <a:r>
              <a:rPr lang="en-US">
                <a:uFillTx/>
              </a:rPr>
              <a:t> or  </a:t>
            </a:r>
            <a:r>
              <a:rPr lang="en-US">
                <a:solidFill>
                  <a:schemeClr val="tx2"/>
                </a:solidFill>
                <a:uFillTx/>
              </a:rPr>
              <a:t>“Tower”</a:t>
            </a:r>
            <a:r>
              <a:rPr lang="en-US">
                <a:uFillTx/>
              </a:rPr>
              <a:t> controls aircraft operations on the active runways and within the </a:t>
            </a:r>
            <a:r>
              <a:rPr lang="en-US">
                <a:solidFill>
                  <a:schemeClr val="tx2"/>
                </a:solidFill>
                <a:uFillTx/>
              </a:rPr>
              <a:t>Airport Traffic Area</a:t>
            </a:r>
            <a:r>
              <a:rPr lang="en-US">
                <a:uFillTx/>
              </a:rPr>
              <a:t>.  He/She issues landing clearances to arriving aircraft and takeoff clearances to departing aircraft. </a:t>
            </a:r>
          </a:p>
        </p:txBody>
      </p:sp>
      <p:sp>
        <p:nvSpPr>
          <p:cNvPr xmlns:c="http://schemas.openxmlformats.org/drawingml/2006/chart" xmlns:pic="http://schemas.openxmlformats.org/drawingml/2006/picture" xmlns:dgm="http://schemas.openxmlformats.org/drawingml/2006/diagram" id="12292" name="Text Box 5"/>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8534400" y="6400800"/>
            <a:ext cx="1143000" cy="1004888"/>
          </a:xfrm>
          <a:prstGeom prst="rect">
            <a:avLst/>
          </a:prstGeom>
          <a:noFill/>
          <a:ln w="12700">
            <a:noFill/>
            <a:miter lim="800000"/>
            <a:headEnd len="sm" type="none" w="sm"/>
            <a:tailEnd len="sm" type="none" w="sm"/>
          </a:ln>
        </p:spPr>
        <p:txBody xmlns:c="http://schemas.openxmlformats.org/drawingml/2006/chart" xmlns:pic="http://schemas.openxmlformats.org/drawingml/2006/picture" xmlns:dgm="http://schemas.openxmlformats.org/drawingml/2006/diagram">
          <a:bodyPr>
            <a:spAutoFit/>
          </a:bodyPr>
          <a:lstStyle/>
          <a:p>
            <a:pPr algn="l">
              <a:spcBef>
                <a:spcPct val="50000"/>
              </a:spcBef>
            </a:pPr>
            <a:endParaRPr lang="en-US" sz="2400">
              <a:uFillTx/>
            </a:endParaRPr>
          </a:p>
          <a:p>
            <a:pPr algn="l">
              <a:spcBef>
                <a:spcPct val="50000"/>
              </a:spcBef>
            </a:pPr>
            <a:endParaRPr lang="en-US" sz="2400">
              <a:uFillTx/>
            </a:endParaRPr>
          </a:p>
        </p:txBody>
      </p:sp>
    </p:spTree>
  </p:cSld>
  <p:clrMapOvr xmlns:c="http://schemas.openxmlformats.org/drawingml/2006/chart" xmlns:pic="http://schemas.openxmlformats.org/drawingml/2006/picture" xmlns:dgm="http://schemas.openxmlformats.org/drawingml/2006/diagram">
    <a:masterClrMapping/>
  </p:clrMapOvr>
  <p:transition>
    <p:randomBar/>
  </p:transition>
  <p:timing>
    <p:tnLst>
      <p:par>
        <p:cTn dur="indefinite" id="1" nodeType="tmRoot" restart="never"/>
      </p:par>
    </p:tnLst>
  </p:timing>
</p:sld>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Soaring">
  <a:themeElements>
    <a:clrScheme name="Soaring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12700">
          <a:solidFill>
            <a:schemeClr val="tx1"/>
          </a:solidFill>
          <a:prstDash val="solid"/>
          <a:round/>
          <a:headEnd len="sm" type="none" w="sm"/>
          <a:tailEnd len="sm" type="none" w="sm"/>
        </a:ln>
        <a:effectLst/>
      </a:spPr>
      <a:bodyPr anchor="t" anchorCtr="0" bIns="45720" compatLnSpc="1" lIns="91440" numCol="1" rIns="91440" tIns="45720" vert="horz" wrap="square">
        <a:prstTxWarp prst="textNoShape">
          <a:avLst/>
        </a:prstTxWarp>
      </a:bodyPr>
      <a:lstStyle>
        <a:defPPr algn="ctr" defTabSz="914400" eaLnBrk="0" fontAlgn="base" hangingPunct="0" indent="0" latinLnBrk="0" marL="0" marR="0" rtl="0">
          <a:lnSpc>
            <a:spcPct val="100000"/>
          </a:lnSpc>
          <a:spcBef>
            <a:spcPct val="0"/>
          </a:spcBef>
          <a:spcAft>
            <a:spcPct val="0"/>
          </a:spcAft>
          <a:buFontTx/>
          <a:buNone/>
          <a:defRPr b="0" baseline="0" cap="none" i="0" kumimoji="0" lang="en-US" normalizeH="0" smtClean="0" strike="noStrike" sz="3200" u="none">
            <a:ln>
              <a:noFill/>
            </a:ln>
            <a:solidFill>
              <a:schemeClr val="tx1"/>
            </a:solidFill>
            <a:effectLst/>
            <a:uFillTx/>
            <a:latin charset="0" typeface="Times New Roman"/>
          </a:defRPr>
        </a:defPPr>
      </a:lstStyle>
      <a:style>
        <a:lnRef idx="1">
          <a:schemeClr val="accent1"/>
        </a:lnRef>
        <a:fillRef idx="1">
          <a:schemeClr val="accent1"/>
        </a:fillRef>
        <a:effectRef idx="1">
          <a:schemeClr val="accent1"/>
        </a:effectRef>
        <a:fontRef idx="minor">
          <a:schemeClr val="lt1"/>
        </a:fontRef>
      </a:style>
    </a:spDef>
    <a:lnDef>
      <a:spPr bwMode="auto">
        <a:xfrm>
          <a:off x="0" y="0"/>
          <a:ext cx="1" cy="1"/>
        </a:xfrm>
        <a:custGeom>
          <a:avLst/>
          <a:gdLst/>
          <a:ahLst/>
          <a:cxnLst/>
          <a:rect b="0" l="0" r="0" t="0"/>
          <a:pathLst/>
        </a:custGeom>
        <a:solidFill>
          <a:schemeClr val="accent1"/>
        </a:solidFill>
        <a:ln algn="ctr" cap="flat" cmpd="sng" w="12700">
          <a:solidFill>
            <a:schemeClr val="tx1"/>
          </a:solidFill>
          <a:prstDash val="solid"/>
          <a:round/>
          <a:headEnd len="sm" type="none" w="sm"/>
          <a:tailEnd len="sm" type="none" w="sm"/>
        </a:ln>
        <a:effectLst/>
      </a:spPr>
      <a:bodyPr anchor="t" anchorCtr="0" bIns="45720" compatLnSpc="1" lIns="91440" numCol="1" rIns="91440" tIns="45720" vert="horz" wrap="square">
        <a:prstTxWarp prst="textNoShape">
          <a:avLst/>
        </a:prstTxWarp>
      </a:bodyPr>
      <a:lstStyle>
        <a:defPPr algn="ctr" defTabSz="914400" eaLnBrk="0" fontAlgn="base" hangingPunct="0" indent="0" latinLnBrk="0" marL="0" marR="0" rtl="0">
          <a:lnSpc>
            <a:spcPct val="100000"/>
          </a:lnSpc>
          <a:spcBef>
            <a:spcPct val="0"/>
          </a:spcBef>
          <a:spcAft>
            <a:spcPct val="0"/>
          </a:spcAft>
          <a:buFontTx/>
          <a:buNone/>
          <a:defRPr b="0" baseline="0" cap="none" i="0" kumimoji="0" lang="en-US" normalizeH="0" smtClean="0" strike="noStrike" sz="3200" u="none">
            <a:ln>
              <a:noFill/>
            </a:ln>
            <a:solidFill>
              <a:schemeClr val="tx1"/>
            </a:solidFill>
            <a:effectLst/>
            <a:uFillTx/>
            <a:latin charset="0" typeface="Times New Roman"/>
          </a:defRPr>
        </a:defP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raClrScheme>
      <a:clrScheme name="Soaring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accent1="accent1" accent2="accent2" accent3="accent3" accent4="accent4" accent5="accent5" accent6="accent6" bg1="dk2" bg2="dk1" folHlink="folHlink" hlink="hlink" tx1="lt1" tx2="lt2"/>
    </a:extraClrScheme>
    <a:extraClrScheme>
      <a:clrScheme name="Soar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accent1="accent1" accent2="accent2" accent3="accent3" accent4="accent4" accent5="accent5" accent6="accent6" bg1="lt1" bg2="lt2" folHlink="folHlink" hlink="hlink" tx1="dk1" tx2="dk2"/>
    </a:extraClrScheme>
    <a:extraClrScheme>
      <a:clrScheme name="Soar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accent1="accent1" accent2="accent2" accent3="accent3" accent4="accent4" accent5="accent5" accent6="accent6" bg1="lt1" bg2="lt2" folHlink="folHlink" hlink="hlink" tx1="dk1" tx2="dk2"/>
    </a:extraClrScheme>
    <a:extraClrScheme>
      <a:clrScheme name="Soar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accent1="accent1" accent2="accent2" accent3="accent3" accent4="accent4" accent5="accent5" accent6="accent6" bg1="dk2" bg2="dk1" folHlink="folHlink" hlink="hlink" tx1="lt1" tx2="lt2"/>
    </a:extraClrScheme>
    <a:extraClrScheme>
      <a:clrScheme name="Soar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accent1="accent1" accent2="accent2" accent3="accent3" accent4="accent4" accent5="accent5" accent6="accent6" bg1="dk2" bg2="dk1" folHlink="folHlink" hlink="hlink" tx1="lt1" tx2="lt2"/>
    </a:extraClrScheme>
  </a:extraClrSchemeLst>
</a:theme>
</file>

<file path=ppt/theme/theme2.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D:\OFFICE95\Templates\Presentation Designs\Soaring.pot</Template>
  <TotalTime>5173</TotalTime>
  <Words>785</Words>
  <Application>Microsoft Office PowerPoint</Application>
  <PresentationFormat>On-screen Show (4:3)</PresentationFormat>
  <Paragraphs>135</Paragraphs>
  <Slides>28</Slides>
  <Notes>21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Soaring</vt:lpstr>
      <vt:lpstr>       AIR TRAFFIC CONTROL TOWER        </vt:lpstr>
      <vt:lpstr>Slide 2</vt:lpstr>
      <vt:lpstr>Slide 3</vt:lpstr>
      <vt:lpstr> Flight Service Stations</vt:lpstr>
      <vt:lpstr>AIR TRAFFIC CONTROL TOWER</vt:lpstr>
      <vt:lpstr>Slide 6</vt:lpstr>
      <vt:lpstr>Slide 7</vt:lpstr>
      <vt:lpstr>Slide 8</vt:lpstr>
      <vt:lpstr>Slide 9</vt:lpstr>
      <vt:lpstr>Slide 10</vt:lpstr>
      <vt:lpstr>Slide 11</vt:lpstr>
      <vt:lpstr>Slide 12</vt:lpstr>
      <vt:lpstr>Slide 13</vt:lpstr>
      <vt:lpstr>TERMINAL RADAR APPROACH CONTROL</vt:lpstr>
      <vt:lpstr>Slide 15</vt:lpstr>
      <vt:lpstr>Slide 16</vt:lpstr>
      <vt:lpstr>Slide 17</vt:lpstr>
      <vt:lpstr>Slide 18</vt:lpstr>
      <vt:lpstr>Slide 19</vt:lpstr>
      <vt:lpstr>Slide 20</vt:lpstr>
      <vt:lpstr>Slide 21</vt:lpstr>
      <vt:lpstr>Slide 22</vt:lpstr>
      <vt:lpstr>Slide 23</vt:lpstr>
      <vt:lpstr>Slide 24</vt:lpstr>
      <vt:lpstr>Some Statistics</vt:lpstr>
      <vt:lpstr>Slide 26</vt:lpstr>
      <vt:lpstr>Slide 27</vt:lpstr>
      <vt:lpstr>ATC Services brought to you by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John Jones</dc:creator>
  <cp:lastModifiedBy>John</cp:lastModifiedBy>
  <cp:revision>154</cp:revision>
  <cp:lastPrinted>2001-06-11T22:08:56Z</cp:lastPrinted>
  <dcterms:created xsi:type="dcterms:W3CDTF">1995-06-02T22:15:24Z</dcterms:created>
  <dcterms:modified xsi:type="dcterms:W3CDTF">2024-06-09T05:03:29Z</dcterms:modified>
</cp:coreProperties>
</file>